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6"/>
    <p:sldMasterId id="2147483670" r:id="rId7"/>
    <p:sldMasterId id="2147483648" r:id="rId8"/>
  </p:sldMasterIdLst>
  <p:notesMasterIdLst>
    <p:notesMasterId r:id="rId49"/>
  </p:notesMasterIdLst>
  <p:sldIdLst>
    <p:sldId id="442" r:id="rId9"/>
    <p:sldId id="443" r:id="rId10"/>
    <p:sldId id="444" r:id="rId11"/>
    <p:sldId id="445" r:id="rId12"/>
    <p:sldId id="446" r:id="rId13"/>
    <p:sldId id="447" r:id="rId14"/>
    <p:sldId id="448" r:id="rId15"/>
    <p:sldId id="449" r:id="rId16"/>
    <p:sldId id="450" r:id="rId17"/>
    <p:sldId id="451" r:id="rId18"/>
    <p:sldId id="452" r:id="rId19"/>
    <p:sldId id="453" r:id="rId20"/>
    <p:sldId id="454" r:id="rId21"/>
    <p:sldId id="455" r:id="rId22"/>
    <p:sldId id="456" r:id="rId23"/>
    <p:sldId id="457" r:id="rId24"/>
    <p:sldId id="458" r:id="rId25"/>
    <p:sldId id="459" r:id="rId26"/>
    <p:sldId id="460" r:id="rId27"/>
    <p:sldId id="461" r:id="rId28"/>
    <p:sldId id="462" r:id="rId29"/>
    <p:sldId id="463" r:id="rId30"/>
    <p:sldId id="464" r:id="rId31"/>
    <p:sldId id="465" r:id="rId32"/>
    <p:sldId id="466" r:id="rId33"/>
    <p:sldId id="467" r:id="rId34"/>
    <p:sldId id="470" r:id="rId35"/>
    <p:sldId id="430" r:id="rId36"/>
    <p:sldId id="469" r:id="rId37"/>
    <p:sldId id="434" r:id="rId38"/>
    <p:sldId id="401" r:id="rId39"/>
    <p:sldId id="259" r:id="rId40"/>
    <p:sldId id="441" r:id="rId41"/>
    <p:sldId id="468" r:id="rId42"/>
    <p:sldId id="436" r:id="rId43"/>
    <p:sldId id="437" r:id="rId44"/>
    <p:sldId id="406" r:id="rId45"/>
    <p:sldId id="438" r:id="rId46"/>
    <p:sldId id="400" r:id="rId47"/>
    <p:sldId id="44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fE Statistics Workplan" id="{A646CAF9-6894-4209-86F2-9A47CA8C8C78}">
          <p14:sldIdLst>
            <p14:sldId id="442"/>
            <p14:sldId id="443"/>
            <p14:sldId id="444"/>
            <p14:sldId id="445"/>
            <p14:sldId id="446"/>
            <p14:sldId id="447"/>
            <p14:sldId id="448"/>
            <p14:sldId id="449"/>
            <p14:sldId id="450"/>
            <p14:sldId id="451"/>
            <p14:sldId id="452"/>
            <p14:sldId id="453"/>
            <p14:sldId id="454"/>
            <p14:sldId id="455"/>
            <p14:sldId id="456"/>
            <p14:sldId id="457"/>
            <p14:sldId id="458"/>
            <p14:sldId id="459"/>
            <p14:sldId id="460"/>
            <p14:sldId id="461"/>
            <p14:sldId id="462"/>
            <p14:sldId id="463"/>
            <p14:sldId id="464"/>
            <p14:sldId id="465"/>
            <p14:sldId id="466"/>
            <p14:sldId id="467"/>
            <p14:sldId id="470"/>
            <p14:sldId id="430"/>
            <p14:sldId id="469"/>
            <p14:sldId id="434"/>
            <p14:sldId id="401"/>
            <p14:sldId id="259"/>
            <p14:sldId id="441"/>
            <p14:sldId id="468"/>
            <p14:sldId id="436"/>
            <p14:sldId id="437"/>
            <p14:sldId id="406"/>
            <p14:sldId id="438"/>
            <p14:sldId id="400"/>
            <p14:sldId id="44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2EA244-CCD1-E5CF-776C-1AB13DACF35F}" name="Blair, Cathryn" initials="CB" userId="S::Cathryn.Blair@economy-ni.gov.uk::bb2cd71b-fce5-4955-936b-6b7830627ec9" providerId="AD"/>
  <p188:author id="{EC2B37CB-06D5-D78E-8318-DB6AA8FC4183}" name="French, Brian" initials="BF" userId="S::Brian.French@economy-ni.gov.uk::251aca6b-c181-4d42-ac48-19c10c715f75" providerId="AD"/>
  <p188:author id="{4A7781E3-F235-9D3D-FC79-76C54905D0B5}" name="McLoughlin, Jennifer" initials="JM" userId="S::Jennifer.McLoughlin@economy-ni.gov.uk::5fd61f3e-60e3-417e-be5c-de266904697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AEC627"/>
    <a:srgbClr val="3D3D3D"/>
    <a:srgbClr val="0070C0"/>
    <a:srgbClr val="65B32E"/>
    <a:srgbClr val="00ACE9"/>
    <a:srgbClr val="B0DDA2"/>
    <a:srgbClr val="89CC74"/>
    <a:srgbClr val="86D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57352-531E-7FAB-0F12-4A3B31D2EFDD}" v="1" dt="2026-07-10T10:51:11.498"/>
    <p1510:client id="{B4E0670F-DC67-2317-403E-6B277A1CD83D}" v="62" dt="2026-07-10T11:55:55.524"/>
    <p1510:client id="{E9A4AF6D-0A2D-AB2B-9CFF-3319DBCFB61F}" v="8" dt="2026-07-10T10:12:18.2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1"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3.xml"/><Relationship Id="rId51" Type="http://schemas.openxmlformats.org/officeDocument/2006/relationships/viewProps" Target="viewProps.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7BFC0A-1B80-4B38-A0CD-FDFE3979E507}"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GB"/>
        </a:p>
      </dgm:t>
    </dgm:pt>
    <dgm:pt modelId="{86CB3812-CB04-4714-AEB5-BFF30F7C776D}">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Principal </a:t>
          </a:r>
          <a:r>
            <a:rPr lang="en-GB" sz="1300">
              <a:solidFill>
                <a:srgbClr val="000000"/>
              </a:solidFill>
              <a:latin typeface="Aptos" panose="02110004020202020204"/>
              <a:ea typeface="+mn-ea"/>
              <a:cs typeface="+mn-cs"/>
            </a:rPr>
            <a:t>Statistician</a:t>
          </a:r>
        </a:p>
      </dgm:t>
    </dgm:pt>
    <dgm:pt modelId="{B5E5AA56-7D5E-446D-8FF5-ED1A4CE02C5B}" type="parTrans" cxnId="{2D7C86FC-B32A-4AB1-A773-C2DAD235C44B}">
      <dgm:prSet/>
      <dgm:spPr/>
      <dgm:t>
        <a:bodyPr/>
        <a:lstStyle/>
        <a:p>
          <a:endParaRPr lang="en-GB"/>
        </a:p>
      </dgm:t>
    </dgm:pt>
    <dgm:pt modelId="{8D1DE0A6-BD1A-498F-9FA9-E36224ED58AA}" type="sibTrans" cxnId="{2D7C86FC-B32A-4AB1-A773-C2DAD235C44B}">
      <dgm:prSet/>
      <dgm:spPr/>
      <dgm:t>
        <a:bodyPr/>
        <a:lstStyle/>
        <a:p>
          <a:endParaRPr lang="en-GB"/>
        </a:p>
      </dgm:t>
    </dgm:pt>
    <dgm:pt modelId="{F5747C0A-89A7-401E-A1D4-AC522EB2F66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Deputy Principal Statistician</a:t>
          </a:r>
        </a:p>
      </dgm:t>
    </dgm:pt>
    <dgm:pt modelId="{CB2265E6-D323-4604-9EDE-DFD7894D2492}" type="parTrans" cxnId="{0C361067-F7BF-4782-8263-3B5F97DB0620}">
      <dgm:prSet/>
      <dgm:spPr/>
      <dgm:t>
        <a:bodyPr/>
        <a:lstStyle/>
        <a:p>
          <a:endParaRPr lang="en-GB"/>
        </a:p>
      </dgm:t>
    </dgm:pt>
    <dgm:pt modelId="{AC63AA47-1DDC-4C54-ADB3-F9A65830E980}" type="sibTrans" cxnId="{0C361067-F7BF-4782-8263-3B5F97DB0620}">
      <dgm:prSet/>
      <dgm:spPr/>
      <dgm:t>
        <a:bodyPr/>
        <a:lstStyle/>
        <a:p>
          <a:endParaRPr lang="en-GB"/>
        </a:p>
      </dgm:t>
    </dgm:pt>
    <dgm:pt modelId="{7FCBE2A0-2D65-465F-B478-1C2391F52BD3}">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A2A0074D-168F-48DF-8859-DBA29C92D438}" type="parTrans" cxnId="{70EA028E-67A8-4251-8795-1632EFE07A74}">
      <dgm:prSet/>
      <dgm:spPr/>
      <dgm:t>
        <a:bodyPr/>
        <a:lstStyle/>
        <a:p>
          <a:endParaRPr lang="en-GB"/>
        </a:p>
      </dgm:t>
    </dgm:pt>
    <dgm:pt modelId="{3890C150-5DF4-406F-ADB3-6F881D00F6D2}" type="sibTrans" cxnId="{70EA028E-67A8-4251-8795-1632EFE07A74}">
      <dgm:prSet/>
      <dgm:spPr/>
      <dgm:t>
        <a:bodyPr/>
        <a:lstStyle/>
        <a:p>
          <a:endParaRPr lang="en-GB"/>
        </a:p>
      </dgm:t>
    </dgm:pt>
    <dgm:pt modelId="{09834F5C-D4C2-45B0-A808-65E11CB4565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D4E725CC-C70E-40F2-852F-0B0AD36FA49E}" type="parTrans" cxnId="{5385870A-2F35-48EC-953B-7D59EB26F7D9}">
      <dgm:prSet/>
      <dgm:spPr/>
      <dgm:t>
        <a:bodyPr/>
        <a:lstStyle/>
        <a:p>
          <a:endParaRPr lang="en-GB"/>
        </a:p>
      </dgm:t>
    </dgm:pt>
    <dgm:pt modelId="{18CAB46C-07AF-4E73-AD72-1F8B975DFEF7}" type="sibTrans" cxnId="{5385870A-2F35-48EC-953B-7D59EB26F7D9}">
      <dgm:prSet/>
      <dgm:spPr/>
      <dgm:t>
        <a:bodyPr/>
        <a:lstStyle/>
        <a:p>
          <a:endParaRPr lang="en-GB"/>
        </a:p>
      </dgm:t>
    </dgm:pt>
    <dgm:pt modelId="{CEDB911B-7ABF-4CD9-9BBB-FBB9481A5EC9}">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Deputy Principal Statistician</a:t>
          </a:r>
        </a:p>
      </dgm:t>
    </dgm:pt>
    <dgm:pt modelId="{C9C51A5D-0052-415C-B807-49F71D11074D}" type="parTrans" cxnId="{44548B73-E209-4CC9-9B4C-61D44AB4E111}">
      <dgm:prSet/>
      <dgm:spPr/>
      <dgm:t>
        <a:bodyPr/>
        <a:lstStyle/>
        <a:p>
          <a:endParaRPr lang="en-GB"/>
        </a:p>
      </dgm:t>
    </dgm:pt>
    <dgm:pt modelId="{74271F27-28FF-45AC-A0DE-1474D5E2E303}" type="sibTrans" cxnId="{44548B73-E209-4CC9-9B4C-61D44AB4E111}">
      <dgm:prSet/>
      <dgm:spPr/>
      <dgm:t>
        <a:bodyPr/>
        <a:lstStyle/>
        <a:p>
          <a:endParaRPr lang="en-GB"/>
        </a:p>
      </dgm:t>
    </dgm:pt>
    <dgm:pt modelId="{903B513C-0379-4147-ACD2-E5F10B20FCEC}">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8073B596-2139-49E2-A60D-8201698FDD99}" type="parTrans" cxnId="{A490F3A9-2646-4F45-81CF-50D38DEF1E0B}">
      <dgm:prSet/>
      <dgm:spPr/>
      <dgm:t>
        <a:bodyPr/>
        <a:lstStyle/>
        <a:p>
          <a:endParaRPr lang="en-GB"/>
        </a:p>
      </dgm:t>
    </dgm:pt>
    <dgm:pt modelId="{DE445251-1193-45DF-A094-F0B97EB06426}" type="sibTrans" cxnId="{A490F3A9-2646-4F45-81CF-50D38DEF1E0B}">
      <dgm:prSet/>
      <dgm:spPr/>
      <dgm:t>
        <a:bodyPr/>
        <a:lstStyle/>
        <a:p>
          <a:endParaRPr lang="en-GB"/>
        </a:p>
      </dgm:t>
    </dgm:pt>
    <dgm:pt modelId="{79E35378-D55F-49D1-B60B-51C6CBA9DAAC}">
      <dgm:prSet/>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7EFC9D72-EBD2-432B-9646-3542A8D84BF4}" type="parTrans" cxnId="{13CF5B0C-EE8B-435B-9DD5-471C7112FAB9}">
      <dgm:prSet/>
      <dgm:spPr/>
      <dgm:t>
        <a:bodyPr/>
        <a:lstStyle/>
        <a:p>
          <a:endParaRPr lang="en-GB"/>
        </a:p>
      </dgm:t>
    </dgm:pt>
    <dgm:pt modelId="{FFC99ACB-4385-44B9-98E2-0B40208E85FF}" type="sibTrans" cxnId="{13CF5B0C-EE8B-435B-9DD5-471C7112FAB9}">
      <dgm:prSet/>
      <dgm:spPr/>
      <dgm:t>
        <a:bodyPr/>
        <a:lstStyle/>
        <a:p>
          <a:endParaRPr lang="en-GB"/>
        </a:p>
      </dgm:t>
    </dgm:pt>
    <dgm:pt modelId="{74541932-DD1F-4B1E-89B5-3AD4A51D0136}" type="pres">
      <dgm:prSet presAssocID="{747BFC0A-1B80-4B38-A0CD-FDFE3979E507}" presName="hierChild1" presStyleCnt="0">
        <dgm:presLayoutVars>
          <dgm:chPref val="1"/>
          <dgm:dir/>
          <dgm:animOne val="branch"/>
          <dgm:animLvl val="lvl"/>
          <dgm:resizeHandles/>
        </dgm:presLayoutVars>
      </dgm:prSet>
      <dgm:spPr/>
    </dgm:pt>
    <dgm:pt modelId="{DEE05516-687D-4D26-B8C5-539B9717159F}" type="pres">
      <dgm:prSet presAssocID="{86CB3812-CB04-4714-AEB5-BFF30F7C776D}" presName="hierRoot1" presStyleCnt="0"/>
      <dgm:spPr/>
    </dgm:pt>
    <dgm:pt modelId="{82068EE7-F51E-47D4-B706-464124F8138F}" type="pres">
      <dgm:prSet presAssocID="{86CB3812-CB04-4714-AEB5-BFF30F7C776D}" presName="composite" presStyleCnt="0"/>
      <dgm:spPr/>
    </dgm:pt>
    <dgm:pt modelId="{1B8B62C9-40C2-48F3-9991-D1A39474A89A}" type="pres">
      <dgm:prSet presAssocID="{86CB3812-CB04-4714-AEB5-BFF30F7C776D}" presName="background" presStyleLbl="node0" presStyleIdx="0" presStyleCnt="1"/>
      <dgm:spPr/>
    </dgm:pt>
    <dgm:pt modelId="{AE3F67ED-2BB5-442E-A463-4AF60B08B842}" type="pres">
      <dgm:prSet presAssocID="{86CB3812-CB04-4714-AEB5-BFF30F7C776D}" presName="text" presStyleLbl="fgAcc0" presStyleIdx="0" presStyleCnt="1">
        <dgm:presLayoutVars>
          <dgm:chPref val="3"/>
        </dgm:presLayoutVars>
      </dgm:prSet>
      <dgm:spPr/>
    </dgm:pt>
    <dgm:pt modelId="{10602ADE-A16C-4B1C-8CC2-DAAE5C2C9D1A}" type="pres">
      <dgm:prSet presAssocID="{86CB3812-CB04-4714-AEB5-BFF30F7C776D}" presName="hierChild2" presStyleCnt="0"/>
      <dgm:spPr/>
    </dgm:pt>
    <dgm:pt modelId="{6F32B12F-E857-4EC3-9902-2CC511B0D06E}" type="pres">
      <dgm:prSet presAssocID="{CB2265E6-D323-4604-9EDE-DFD7894D2492}" presName="Name10" presStyleLbl="parChTrans1D2" presStyleIdx="0" presStyleCnt="2"/>
      <dgm:spPr/>
    </dgm:pt>
    <dgm:pt modelId="{B65FFAC1-66DB-4969-9CEF-AC714FCEF1B8}" type="pres">
      <dgm:prSet presAssocID="{F5747C0A-89A7-401E-A1D4-AC522EB2F661}" presName="hierRoot2" presStyleCnt="0"/>
      <dgm:spPr/>
    </dgm:pt>
    <dgm:pt modelId="{04D43C03-87E9-42B4-87BB-BF997BB15AE5}" type="pres">
      <dgm:prSet presAssocID="{F5747C0A-89A7-401E-A1D4-AC522EB2F661}" presName="composite2" presStyleCnt="0"/>
      <dgm:spPr/>
    </dgm:pt>
    <dgm:pt modelId="{B3CEF304-AD09-48CB-8D18-4C3E0EFFC0EA}" type="pres">
      <dgm:prSet presAssocID="{F5747C0A-89A7-401E-A1D4-AC522EB2F661}" presName="background2" presStyleLbl="node2" presStyleIdx="0" presStyleCnt="2"/>
      <dgm:spPr>
        <a:solidFill>
          <a:srgbClr val="002060"/>
        </a:solidFill>
      </dgm:spPr>
    </dgm:pt>
    <dgm:pt modelId="{4E88A04E-A4A0-43FF-9732-72E420CA3DB1}" type="pres">
      <dgm:prSet presAssocID="{F5747C0A-89A7-401E-A1D4-AC522EB2F661}" presName="text2" presStyleLbl="fgAcc2" presStyleIdx="0" presStyleCnt="2">
        <dgm:presLayoutVars>
          <dgm:chPref val="3"/>
        </dgm:presLayoutVars>
      </dgm:prSet>
      <dgm:spPr/>
    </dgm:pt>
    <dgm:pt modelId="{578064D3-2F51-4BB9-8012-F2CD7CA0C1A5}" type="pres">
      <dgm:prSet presAssocID="{F5747C0A-89A7-401E-A1D4-AC522EB2F661}" presName="hierChild3" presStyleCnt="0"/>
      <dgm:spPr/>
    </dgm:pt>
    <dgm:pt modelId="{5C8A97F3-EC71-458A-A9A4-0BDD2BEDEF36}" type="pres">
      <dgm:prSet presAssocID="{A2A0074D-168F-48DF-8859-DBA29C92D438}" presName="Name17" presStyleLbl="parChTrans1D3" presStyleIdx="0" presStyleCnt="4"/>
      <dgm:spPr/>
    </dgm:pt>
    <dgm:pt modelId="{1B665796-43A2-426A-A57E-B1BFF7247D30}" type="pres">
      <dgm:prSet presAssocID="{7FCBE2A0-2D65-465F-B478-1C2391F52BD3}" presName="hierRoot3" presStyleCnt="0"/>
      <dgm:spPr/>
    </dgm:pt>
    <dgm:pt modelId="{71142F47-95EB-4D7B-AF93-16AC9E57FB18}" type="pres">
      <dgm:prSet presAssocID="{7FCBE2A0-2D65-465F-B478-1C2391F52BD3}" presName="composite3" presStyleCnt="0"/>
      <dgm:spPr/>
    </dgm:pt>
    <dgm:pt modelId="{F70FF718-5B2C-4631-9A74-B1C14DD05E74}" type="pres">
      <dgm:prSet presAssocID="{7FCBE2A0-2D65-465F-B478-1C2391F52BD3}" presName="background3" presStyleLbl="node3" presStyleIdx="0" presStyleCnt="4"/>
      <dgm:spPr>
        <a:solidFill>
          <a:srgbClr val="002060"/>
        </a:solidFill>
      </dgm:spPr>
    </dgm:pt>
    <dgm:pt modelId="{99E82C7A-21B7-4ADD-9356-09EF9A504AFC}" type="pres">
      <dgm:prSet presAssocID="{7FCBE2A0-2D65-465F-B478-1C2391F52BD3}" presName="text3" presStyleLbl="fgAcc3" presStyleIdx="0" presStyleCnt="4">
        <dgm:presLayoutVars>
          <dgm:chPref val="3"/>
        </dgm:presLayoutVars>
      </dgm:prSet>
      <dgm:spPr/>
    </dgm:pt>
    <dgm:pt modelId="{F44FD11B-D72F-4CEE-BC4F-B5A3F36302CA}" type="pres">
      <dgm:prSet presAssocID="{7FCBE2A0-2D65-465F-B478-1C2391F52BD3}" presName="hierChild4" presStyleCnt="0"/>
      <dgm:spPr/>
    </dgm:pt>
    <dgm:pt modelId="{484C33AB-744B-45F1-B389-3DC25365E3F0}" type="pres">
      <dgm:prSet presAssocID="{D4E725CC-C70E-40F2-852F-0B0AD36FA49E}" presName="Name17" presStyleLbl="parChTrans1D3" presStyleIdx="1" presStyleCnt="4"/>
      <dgm:spPr/>
    </dgm:pt>
    <dgm:pt modelId="{74CED318-AD61-43C0-B96D-BFC3DBABB40F}" type="pres">
      <dgm:prSet presAssocID="{09834F5C-D4C2-45B0-A808-65E11CB45651}" presName="hierRoot3" presStyleCnt="0"/>
      <dgm:spPr/>
    </dgm:pt>
    <dgm:pt modelId="{81789364-1060-45C2-BA2B-5BD7B090BD0B}" type="pres">
      <dgm:prSet presAssocID="{09834F5C-D4C2-45B0-A808-65E11CB45651}" presName="composite3" presStyleCnt="0"/>
      <dgm:spPr/>
    </dgm:pt>
    <dgm:pt modelId="{456D51D2-DBA6-4E6D-A083-5A4E079A823D}" type="pres">
      <dgm:prSet presAssocID="{09834F5C-D4C2-45B0-A808-65E11CB45651}" presName="background3" presStyleLbl="node3" presStyleIdx="1" presStyleCnt="4"/>
      <dgm:spPr>
        <a:solidFill>
          <a:srgbClr val="002060"/>
        </a:solidFill>
      </dgm:spPr>
    </dgm:pt>
    <dgm:pt modelId="{130FE73D-BA40-43AE-A664-47F538AED281}" type="pres">
      <dgm:prSet presAssocID="{09834F5C-D4C2-45B0-A808-65E11CB45651}" presName="text3" presStyleLbl="fgAcc3" presStyleIdx="1" presStyleCnt="4">
        <dgm:presLayoutVars>
          <dgm:chPref val="3"/>
        </dgm:presLayoutVars>
      </dgm:prSet>
      <dgm:spPr/>
    </dgm:pt>
    <dgm:pt modelId="{35227DFC-3BC8-45DA-ADB1-E365D9C099F7}" type="pres">
      <dgm:prSet presAssocID="{09834F5C-D4C2-45B0-A808-65E11CB45651}" presName="hierChild4" presStyleCnt="0"/>
      <dgm:spPr/>
    </dgm:pt>
    <dgm:pt modelId="{647042F3-4448-4213-A743-2A43797C7B85}" type="pres">
      <dgm:prSet presAssocID="{C9C51A5D-0052-415C-B807-49F71D11074D}" presName="Name10" presStyleLbl="parChTrans1D2" presStyleIdx="1" presStyleCnt="2"/>
      <dgm:spPr/>
    </dgm:pt>
    <dgm:pt modelId="{B98E2DBE-406F-4625-9D56-E947159E2700}" type="pres">
      <dgm:prSet presAssocID="{CEDB911B-7ABF-4CD9-9BBB-FBB9481A5EC9}" presName="hierRoot2" presStyleCnt="0"/>
      <dgm:spPr/>
    </dgm:pt>
    <dgm:pt modelId="{4381F278-21B9-48FA-9B58-D95C7B8B03E4}" type="pres">
      <dgm:prSet presAssocID="{CEDB911B-7ABF-4CD9-9BBB-FBB9481A5EC9}" presName="composite2" presStyleCnt="0"/>
      <dgm:spPr/>
    </dgm:pt>
    <dgm:pt modelId="{A6B259A9-A34D-4644-A762-88AA20E8BDA4}" type="pres">
      <dgm:prSet presAssocID="{CEDB911B-7ABF-4CD9-9BBB-FBB9481A5EC9}" presName="background2" presStyleLbl="node2" presStyleIdx="1" presStyleCnt="2"/>
      <dgm:spPr>
        <a:solidFill>
          <a:srgbClr val="0070C0"/>
        </a:solidFill>
      </dgm:spPr>
    </dgm:pt>
    <dgm:pt modelId="{1842B078-02B9-49E3-8B88-A0B2A424810D}" type="pres">
      <dgm:prSet presAssocID="{CEDB911B-7ABF-4CD9-9BBB-FBB9481A5EC9}" presName="text2" presStyleLbl="fgAcc2" presStyleIdx="1" presStyleCnt="2">
        <dgm:presLayoutVars>
          <dgm:chPref val="3"/>
        </dgm:presLayoutVars>
      </dgm:prSet>
      <dgm:spPr/>
    </dgm:pt>
    <dgm:pt modelId="{DF3F19BF-3DF8-42FB-BB37-0C7D4EBF9FAE}" type="pres">
      <dgm:prSet presAssocID="{CEDB911B-7ABF-4CD9-9BBB-FBB9481A5EC9}" presName="hierChild3" presStyleCnt="0"/>
      <dgm:spPr/>
    </dgm:pt>
    <dgm:pt modelId="{1F50B47D-FD87-4EF4-A131-EAEAA6F8B354}" type="pres">
      <dgm:prSet presAssocID="{8073B596-2139-49E2-A60D-8201698FDD99}" presName="Name17" presStyleLbl="parChTrans1D3" presStyleIdx="2" presStyleCnt="4"/>
      <dgm:spPr/>
    </dgm:pt>
    <dgm:pt modelId="{C8C52041-7C35-4EEE-9394-F9B6BB14ADEA}" type="pres">
      <dgm:prSet presAssocID="{903B513C-0379-4147-ACD2-E5F10B20FCEC}" presName="hierRoot3" presStyleCnt="0"/>
      <dgm:spPr/>
    </dgm:pt>
    <dgm:pt modelId="{785F7AFD-687F-4303-A393-A3EB4EA0C327}" type="pres">
      <dgm:prSet presAssocID="{903B513C-0379-4147-ACD2-E5F10B20FCEC}" presName="composite3" presStyleCnt="0"/>
      <dgm:spPr/>
    </dgm:pt>
    <dgm:pt modelId="{1F67867D-6739-4DFD-81EF-5EC052FE5F40}" type="pres">
      <dgm:prSet presAssocID="{903B513C-0379-4147-ACD2-E5F10B20FCEC}" presName="background3" presStyleLbl="node3" presStyleIdx="2" presStyleCnt="4"/>
      <dgm:spPr>
        <a:solidFill>
          <a:srgbClr val="0070C0"/>
        </a:solidFill>
      </dgm:spPr>
    </dgm:pt>
    <dgm:pt modelId="{00FB7432-C615-4F69-951F-FA5264F8F53C}" type="pres">
      <dgm:prSet presAssocID="{903B513C-0379-4147-ACD2-E5F10B20FCEC}" presName="text3" presStyleLbl="fgAcc3" presStyleIdx="2" presStyleCnt="4">
        <dgm:presLayoutVars>
          <dgm:chPref val="3"/>
        </dgm:presLayoutVars>
      </dgm:prSet>
      <dgm:spPr/>
    </dgm:pt>
    <dgm:pt modelId="{4EAF905A-E20C-4E19-945F-9D2C00F1845C}" type="pres">
      <dgm:prSet presAssocID="{903B513C-0379-4147-ACD2-E5F10B20FCEC}" presName="hierChild4" presStyleCnt="0"/>
      <dgm:spPr/>
    </dgm:pt>
    <dgm:pt modelId="{DFA7B569-08A6-4550-81CA-9BBE49B09EC7}" type="pres">
      <dgm:prSet presAssocID="{7EFC9D72-EBD2-432B-9646-3542A8D84BF4}" presName="Name17" presStyleLbl="parChTrans1D3" presStyleIdx="3" presStyleCnt="4"/>
      <dgm:spPr/>
    </dgm:pt>
    <dgm:pt modelId="{EBC2D084-4084-480B-8E19-4770CCC4EF88}" type="pres">
      <dgm:prSet presAssocID="{79E35378-D55F-49D1-B60B-51C6CBA9DAAC}" presName="hierRoot3" presStyleCnt="0"/>
      <dgm:spPr/>
    </dgm:pt>
    <dgm:pt modelId="{72387179-A1F3-42DE-A81D-C6FF10698C6A}" type="pres">
      <dgm:prSet presAssocID="{79E35378-D55F-49D1-B60B-51C6CBA9DAAC}" presName="composite3" presStyleCnt="0"/>
      <dgm:spPr/>
    </dgm:pt>
    <dgm:pt modelId="{E28FB874-8CA5-4677-BF7F-176FB997480D}" type="pres">
      <dgm:prSet presAssocID="{79E35378-D55F-49D1-B60B-51C6CBA9DAAC}" presName="background3" presStyleLbl="node3" presStyleIdx="3" presStyleCnt="4"/>
      <dgm:spPr>
        <a:solidFill>
          <a:srgbClr val="0070C0"/>
        </a:solidFill>
      </dgm:spPr>
    </dgm:pt>
    <dgm:pt modelId="{09041363-7E49-4DF8-995E-970F74116EF9}" type="pres">
      <dgm:prSet presAssocID="{79E35378-D55F-49D1-B60B-51C6CBA9DAAC}" presName="text3" presStyleLbl="fgAcc3" presStyleIdx="3" presStyleCnt="4">
        <dgm:presLayoutVars>
          <dgm:chPref val="3"/>
        </dgm:presLayoutVars>
      </dgm:prSet>
      <dgm:spPr/>
    </dgm:pt>
    <dgm:pt modelId="{20D667B6-3DDC-4725-AF0E-663D19E5CD99}" type="pres">
      <dgm:prSet presAssocID="{79E35378-D55F-49D1-B60B-51C6CBA9DAAC}" presName="hierChild4" presStyleCnt="0"/>
      <dgm:spPr/>
    </dgm:pt>
  </dgm:ptLst>
  <dgm:cxnLst>
    <dgm:cxn modelId="{5385870A-2F35-48EC-953B-7D59EB26F7D9}" srcId="{F5747C0A-89A7-401E-A1D4-AC522EB2F661}" destId="{09834F5C-D4C2-45B0-A808-65E11CB45651}" srcOrd="1" destOrd="0" parTransId="{D4E725CC-C70E-40F2-852F-0B0AD36FA49E}" sibTransId="{18CAB46C-07AF-4E73-AD72-1F8B975DFEF7}"/>
    <dgm:cxn modelId="{13CF5B0C-EE8B-435B-9DD5-471C7112FAB9}" srcId="{CEDB911B-7ABF-4CD9-9BBB-FBB9481A5EC9}" destId="{79E35378-D55F-49D1-B60B-51C6CBA9DAAC}" srcOrd="1" destOrd="0" parTransId="{7EFC9D72-EBD2-432B-9646-3542A8D84BF4}" sibTransId="{FFC99ACB-4385-44B9-98E2-0B40208E85FF}"/>
    <dgm:cxn modelId="{E4E2D316-5BF8-4367-A29D-6229BC397FF8}" type="presOf" srcId="{D4E725CC-C70E-40F2-852F-0B0AD36FA49E}" destId="{484C33AB-744B-45F1-B389-3DC25365E3F0}" srcOrd="0" destOrd="0" presId="urn:microsoft.com/office/officeart/2005/8/layout/hierarchy1"/>
    <dgm:cxn modelId="{D772EB1F-8D8C-4268-92A4-F709440C6E69}" type="presOf" srcId="{7FCBE2A0-2D65-465F-B478-1C2391F52BD3}" destId="{99E82C7A-21B7-4ADD-9356-09EF9A504AFC}" srcOrd="0" destOrd="0" presId="urn:microsoft.com/office/officeart/2005/8/layout/hierarchy1"/>
    <dgm:cxn modelId="{B66D983B-B7A8-4FD2-A7D9-E5A3387684AC}" type="presOf" srcId="{CB2265E6-D323-4604-9EDE-DFD7894D2492}" destId="{6F32B12F-E857-4EC3-9902-2CC511B0D06E}" srcOrd="0" destOrd="0" presId="urn:microsoft.com/office/officeart/2005/8/layout/hierarchy1"/>
    <dgm:cxn modelId="{4F8E983B-AFFC-42B1-8116-130951D0487A}" type="presOf" srcId="{86CB3812-CB04-4714-AEB5-BFF30F7C776D}" destId="{AE3F67ED-2BB5-442E-A463-4AF60B08B842}" srcOrd="0" destOrd="0" presId="urn:microsoft.com/office/officeart/2005/8/layout/hierarchy1"/>
    <dgm:cxn modelId="{51ECC345-7B76-4995-8057-168A20AB14CD}" type="presOf" srcId="{C9C51A5D-0052-415C-B807-49F71D11074D}" destId="{647042F3-4448-4213-A743-2A43797C7B85}" srcOrd="0" destOrd="0" presId="urn:microsoft.com/office/officeart/2005/8/layout/hierarchy1"/>
    <dgm:cxn modelId="{0C361067-F7BF-4782-8263-3B5F97DB0620}" srcId="{86CB3812-CB04-4714-AEB5-BFF30F7C776D}" destId="{F5747C0A-89A7-401E-A1D4-AC522EB2F661}" srcOrd="0" destOrd="0" parTransId="{CB2265E6-D323-4604-9EDE-DFD7894D2492}" sibTransId="{AC63AA47-1DDC-4C54-ADB3-F9A65830E980}"/>
    <dgm:cxn modelId="{44548B73-E209-4CC9-9B4C-61D44AB4E111}" srcId="{86CB3812-CB04-4714-AEB5-BFF30F7C776D}" destId="{CEDB911B-7ABF-4CD9-9BBB-FBB9481A5EC9}" srcOrd="1" destOrd="0" parTransId="{C9C51A5D-0052-415C-B807-49F71D11074D}" sibTransId="{74271F27-28FF-45AC-A0DE-1474D5E2E303}"/>
    <dgm:cxn modelId="{335C2381-8B0E-4EFB-AD23-35D2C9901CD4}" type="presOf" srcId="{747BFC0A-1B80-4B38-A0CD-FDFE3979E507}" destId="{74541932-DD1F-4B1E-89B5-3AD4A51D0136}" srcOrd="0" destOrd="0" presId="urn:microsoft.com/office/officeart/2005/8/layout/hierarchy1"/>
    <dgm:cxn modelId="{6977B282-CD27-4123-AED1-5A8EF859A7A0}" type="presOf" srcId="{CEDB911B-7ABF-4CD9-9BBB-FBB9481A5EC9}" destId="{1842B078-02B9-49E3-8B88-A0B2A424810D}" srcOrd="0" destOrd="0" presId="urn:microsoft.com/office/officeart/2005/8/layout/hierarchy1"/>
    <dgm:cxn modelId="{70EA028E-67A8-4251-8795-1632EFE07A74}" srcId="{F5747C0A-89A7-401E-A1D4-AC522EB2F661}" destId="{7FCBE2A0-2D65-465F-B478-1C2391F52BD3}" srcOrd="0" destOrd="0" parTransId="{A2A0074D-168F-48DF-8859-DBA29C92D438}" sibTransId="{3890C150-5DF4-406F-ADB3-6F881D00F6D2}"/>
    <dgm:cxn modelId="{D88D4A9E-FF26-4208-8324-6AE4F3F5E7DA}" type="presOf" srcId="{F5747C0A-89A7-401E-A1D4-AC522EB2F661}" destId="{4E88A04E-A4A0-43FF-9732-72E420CA3DB1}" srcOrd="0" destOrd="0" presId="urn:microsoft.com/office/officeart/2005/8/layout/hierarchy1"/>
    <dgm:cxn modelId="{FF466FA3-DDA0-4902-A1FD-172FB2116D16}" type="presOf" srcId="{903B513C-0379-4147-ACD2-E5F10B20FCEC}" destId="{00FB7432-C615-4F69-951F-FA5264F8F53C}" srcOrd="0" destOrd="0" presId="urn:microsoft.com/office/officeart/2005/8/layout/hierarchy1"/>
    <dgm:cxn modelId="{A490F3A9-2646-4F45-81CF-50D38DEF1E0B}" srcId="{CEDB911B-7ABF-4CD9-9BBB-FBB9481A5EC9}" destId="{903B513C-0379-4147-ACD2-E5F10B20FCEC}" srcOrd="0" destOrd="0" parTransId="{8073B596-2139-49E2-A60D-8201698FDD99}" sibTransId="{DE445251-1193-45DF-A094-F0B97EB06426}"/>
    <dgm:cxn modelId="{F4A2BAE0-78F5-4E69-B979-254A2BE794ED}" type="presOf" srcId="{79E35378-D55F-49D1-B60B-51C6CBA9DAAC}" destId="{09041363-7E49-4DF8-995E-970F74116EF9}" srcOrd="0" destOrd="0" presId="urn:microsoft.com/office/officeart/2005/8/layout/hierarchy1"/>
    <dgm:cxn modelId="{F6109CE3-3360-406E-91A0-6BB908FEB1DA}" type="presOf" srcId="{7EFC9D72-EBD2-432B-9646-3542A8D84BF4}" destId="{DFA7B569-08A6-4550-81CA-9BBE49B09EC7}" srcOrd="0" destOrd="0" presId="urn:microsoft.com/office/officeart/2005/8/layout/hierarchy1"/>
    <dgm:cxn modelId="{6DCC1BD5-1ECB-4DD2-93EB-B88FE0F6523C}" type="presOf" srcId="{A2A0074D-168F-48DF-8859-DBA29C92D438}" destId="{5C8A97F3-EC71-458A-A9A4-0BDD2BEDEF36}" srcOrd="0" destOrd="0" presId="urn:microsoft.com/office/officeart/2005/8/layout/hierarchy1"/>
    <dgm:cxn modelId="{F7C1CDDB-8948-4BA2-B2B8-78F58486E447}" type="presOf" srcId="{8073B596-2139-49E2-A60D-8201698FDD99}" destId="{1F50B47D-FD87-4EF4-A131-EAEAA6F8B354}" srcOrd="0" destOrd="0" presId="urn:microsoft.com/office/officeart/2005/8/layout/hierarchy1"/>
    <dgm:cxn modelId="{2D7C86FC-B32A-4AB1-A773-C2DAD235C44B}" srcId="{747BFC0A-1B80-4B38-A0CD-FDFE3979E507}" destId="{86CB3812-CB04-4714-AEB5-BFF30F7C776D}" srcOrd="0" destOrd="0" parTransId="{B5E5AA56-7D5E-446D-8FF5-ED1A4CE02C5B}" sibTransId="{8D1DE0A6-BD1A-498F-9FA9-E36224ED58AA}"/>
    <dgm:cxn modelId="{AAAC18FF-C338-44A5-9273-E2A090B1BC59}" type="presOf" srcId="{09834F5C-D4C2-45B0-A808-65E11CB45651}" destId="{130FE73D-BA40-43AE-A664-47F538AED281}" srcOrd="0" destOrd="0" presId="urn:microsoft.com/office/officeart/2005/8/layout/hierarchy1"/>
    <dgm:cxn modelId="{37A5966F-A8C5-45A1-AC02-2D10357E6BC2}" type="presParOf" srcId="{74541932-DD1F-4B1E-89B5-3AD4A51D0136}" destId="{DEE05516-687D-4D26-B8C5-539B9717159F}" srcOrd="0" destOrd="0" presId="urn:microsoft.com/office/officeart/2005/8/layout/hierarchy1"/>
    <dgm:cxn modelId="{EE9A6910-0BA0-446B-AAD2-BCA8A880F7EE}" type="presParOf" srcId="{DEE05516-687D-4D26-B8C5-539B9717159F}" destId="{82068EE7-F51E-47D4-B706-464124F8138F}" srcOrd="0" destOrd="0" presId="urn:microsoft.com/office/officeart/2005/8/layout/hierarchy1"/>
    <dgm:cxn modelId="{2542F0DB-7CBF-4175-A259-48C081055117}" type="presParOf" srcId="{82068EE7-F51E-47D4-B706-464124F8138F}" destId="{1B8B62C9-40C2-48F3-9991-D1A39474A89A}" srcOrd="0" destOrd="0" presId="urn:microsoft.com/office/officeart/2005/8/layout/hierarchy1"/>
    <dgm:cxn modelId="{5BFBD888-477B-4218-B93D-895A61EA33D0}" type="presParOf" srcId="{82068EE7-F51E-47D4-B706-464124F8138F}" destId="{AE3F67ED-2BB5-442E-A463-4AF60B08B842}" srcOrd="1" destOrd="0" presId="urn:microsoft.com/office/officeart/2005/8/layout/hierarchy1"/>
    <dgm:cxn modelId="{9F6CD696-5228-4C00-9D8D-FF4938E622C9}" type="presParOf" srcId="{DEE05516-687D-4D26-B8C5-539B9717159F}" destId="{10602ADE-A16C-4B1C-8CC2-DAAE5C2C9D1A}" srcOrd="1" destOrd="0" presId="urn:microsoft.com/office/officeart/2005/8/layout/hierarchy1"/>
    <dgm:cxn modelId="{9A21B76B-98D0-4D14-A699-9A67ED5741A5}" type="presParOf" srcId="{10602ADE-A16C-4B1C-8CC2-DAAE5C2C9D1A}" destId="{6F32B12F-E857-4EC3-9902-2CC511B0D06E}" srcOrd="0" destOrd="0" presId="urn:microsoft.com/office/officeart/2005/8/layout/hierarchy1"/>
    <dgm:cxn modelId="{AE12849C-5CE0-4F5A-BE9D-B6C6F541B3AD}" type="presParOf" srcId="{10602ADE-A16C-4B1C-8CC2-DAAE5C2C9D1A}" destId="{B65FFAC1-66DB-4969-9CEF-AC714FCEF1B8}" srcOrd="1" destOrd="0" presId="urn:microsoft.com/office/officeart/2005/8/layout/hierarchy1"/>
    <dgm:cxn modelId="{2F0B8DEA-BB03-443D-821C-BB18E324F04F}" type="presParOf" srcId="{B65FFAC1-66DB-4969-9CEF-AC714FCEF1B8}" destId="{04D43C03-87E9-42B4-87BB-BF997BB15AE5}" srcOrd="0" destOrd="0" presId="urn:microsoft.com/office/officeart/2005/8/layout/hierarchy1"/>
    <dgm:cxn modelId="{C4EA8C53-CB64-4918-A0E3-22BA92441302}" type="presParOf" srcId="{04D43C03-87E9-42B4-87BB-BF997BB15AE5}" destId="{B3CEF304-AD09-48CB-8D18-4C3E0EFFC0EA}" srcOrd="0" destOrd="0" presId="urn:microsoft.com/office/officeart/2005/8/layout/hierarchy1"/>
    <dgm:cxn modelId="{E8FCFC6F-AAF7-4BF3-A1C1-041FEEB36476}" type="presParOf" srcId="{04D43C03-87E9-42B4-87BB-BF997BB15AE5}" destId="{4E88A04E-A4A0-43FF-9732-72E420CA3DB1}" srcOrd="1" destOrd="0" presId="urn:microsoft.com/office/officeart/2005/8/layout/hierarchy1"/>
    <dgm:cxn modelId="{55F06D02-8041-487C-B156-54E4905D495E}" type="presParOf" srcId="{B65FFAC1-66DB-4969-9CEF-AC714FCEF1B8}" destId="{578064D3-2F51-4BB9-8012-F2CD7CA0C1A5}" srcOrd="1" destOrd="0" presId="urn:microsoft.com/office/officeart/2005/8/layout/hierarchy1"/>
    <dgm:cxn modelId="{552AD545-CFA5-4C96-8B94-3884BB85CFF7}" type="presParOf" srcId="{578064D3-2F51-4BB9-8012-F2CD7CA0C1A5}" destId="{5C8A97F3-EC71-458A-A9A4-0BDD2BEDEF36}" srcOrd="0" destOrd="0" presId="urn:microsoft.com/office/officeart/2005/8/layout/hierarchy1"/>
    <dgm:cxn modelId="{F3CEC37D-D633-43B2-83AE-111507E9F223}" type="presParOf" srcId="{578064D3-2F51-4BB9-8012-F2CD7CA0C1A5}" destId="{1B665796-43A2-426A-A57E-B1BFF7247D30}" srcOrd="1" destOrd="0" presId="urn:microsoft.com/office/officeart/2005/8/layout/hierarchy1"/>
    <dgm:cxn modelId="{3694C946-6612-4063-864C-B2CBAC40650B}" type="presParOf" srcId="{1B665796-43A2-426A-A57E-B1BFF7247D30}" destId="{71142F47-95EB-4D7B-AF93-16AC9E57FB18}" srcOrd="0" destOrd="0" presId="urn:microsoft.com/office/officeart/2005/8/layout/hierarchy1"/>
    <dgm:cxn modelId="{FD90481C-E965-4540-9835-CDF1DCAF6273}" type="presParOf" srcId="{71142F47-95EB-4D7B-AF93-16AC9E57FB18}" destId="{F70FF718-5B2C-4631-9A74-B1C14DD05E74}" srcOrd="0" destOrd="0" presId="urn:microsoft.com/office/officeart/2005/8/layout/hierarchy1"/>
    <dgm:cxn modelId="{AF25A922-9A70-43F6-A49F-F87C47E4BDAB}" type="presParOf" srcId="{71142F47-95EB-4D7B-AF93-16AC9E57FB18}" destId="{99E82C7A-21B7-4ADD-9356-09EF9A504AFC}" srcOrd="1" destOrd="0" presId="urn:microsoft.com/office/officeart/2005/8/layout/hierarchy1"/>
    <dgm:cxn modelId="{7B508D79-6772-4ACA-98CE-FAC1A4377B55}" type="presParOf" srcId="{1B665796-43A2-426A-A57E-B1BFF7247D30}" destId="{F44FD11B-D72F-4CEE-BC4F-B5A3F36302CA}" srcOrd="1" destOrd="0" presId="urn:microsoft.com/office/officeart/2005/8/layout/hierarchy1"/>
    <dgm:cxn modelId="{D450E777-0A5B-43C1-91DF-9CA6B7ECA41C}" type="presParOf" srcId="{578064D3-2F51-4BB9-8012-F2CD7CA0C1A5}" destId="{484C33AB-744B-45F1-B389-3DC25365E3F0}" srcOrd="2" destOrd="0" presId="urn:microsoft.com/office/officeart/2005/8/layout/hierarchy1"/>
    <dgm:cxn modelId="{512C76E5-E123-4AB1-88A6-B3BD1B8686BB}" type="presParOf" srcId="{578064D3-2F51-4BB9-8012-F2CD7CA0C1A5}" destId="{74CED318-AD61-43C0-B96D-BFC3DBABB40F}" srcOrd="3" destOrd="0" presId="urn:microsoft.com/office/officeart/2005/8/layout/hierarchy1"/>
    <dgm:cxn modelId="{8B47DD6C-E088-40B0-B5EB-FB3C817691E4}" type="presParOf" srcId="{74CED318-AD61-43C0-B96D-BFC3DBABB40F}" destId="{81789364-1060-45C2-BA2B-5BD7B090BD0B}" srcOrd="0" destOrd="0" presId="urn:microsoft.com/office/officeart/2005/8/layout/hierarchy1"/>
    <dgm:cxn modelId="{CBB13ABA-9004-4474-95C7-78DFB027375E}" type="presParOf" srcId="{81789364-1060-45C2-BA2B-5BD7B090BD0B}" destId="{456D51D2-DBA6-4E6D-A083-5A4E079A823D}" srcOrd="0" destOrd="0" presId="urn:microsoft.com/office/officeart/2005/8/layout/hierarchy1"/>
    <dgm:cxn modelId="{0974C1D6-EDA6-4FF3-87C9-E02FABFC82F3}" type="presParOf" srcId="{81789364-1060-45C2-BA2B-5BD7B090BD0B}" destId="{130FE73D-BA40-43AE-A664-47F538AED281}" srcOrd="1" destOrd="0" presId="urn:microsoft.com/office/officeart/2005/8/layout/hierarchy1"/>
    <dgm:cxn modelId="{09BE8BA1-A661-4401-9F23-8B85896A7607}" type="presParOf" srcId="{74CED318-AD61-43C0-B96D-BFC3DBABB40F}" destId="{35227DFC-3BC8-45DA-ADB1-E365D9C099F7}" srcOrd="1" destOrd="0" presId="urn:microsoft.com/office/officeart/2005/8/layout/hierarchy1"/>
    <dgm:cxn modelId="{374CF4EC-C24C-4FB8-92FB-A67EFA5EDF5E}" type="presParOf" srcId="{10602ADE-A16C-4B1C-8CC2-DAAE5C2C9D1A}" destId="{647042F3-4448-4213-A743-2A43797C7B85}" srcOrd="2" destOrd="0" presId="urn:microsoft.com/office/officeart/2005/8/layout/hierarchy1"/>
    <dgm:cxn modelId="{04BEECC6-F6FF-4F76-BF11-842B594EB656}" type="presParOf" srcId="{10602ADE-A16C-4B1C-8CC2-DAAE5C2C9D1A}" destId="{B98E2DBE-406F-4625-9D56-E947159E2700}" srcOrd="3" destOrd="0" presId="urn:microsoft.com/office/officeart/2005/8/layout/hierarchy1"/>
    <dgm:cxn modelId="{32A1DB53-7E76-42C2-8C2C-A6B7BB7E26A5}" type="presParOf" srcId="{B98E2DBE-406F-4625-9D56-E947159E2700}" destId="{4381F278-21B9-48FA-9B58-D95C7B8B03E4}" srcOrd="0" destOrd="0" presId="urn:microsoft.com/office/officeart/2005/8/layout/hierarchy1"/>
    <dgm:cxn modelId="{5BFA1CD2-5CFB-4F75-99FB-2996DC383BCA}" type="presParOf" srcId="{4381F278-21B9-48FA-9B58-D95C7B8B03E4}" destId="{A6B259A9-A34D-4644-A762-88AA20E8BDA4}" srcOrd="0" destOrd="0" presId="urn:microsoft.com/office/officeart/2005/8/layout/hierarchy1"/>
    <dgm:cxn modelId="{72D4C442-5B4E-4088-B2FB-FD149347BA45}" type="presParOf" srcId="{4381F278-21B9-48FA-9B58-D95C7B8B03E4}" destId="{1842B078-02B9-49E3-8B88-A0B2A424810D}" srcOrd="1" destOrd="0" presId="urn:microsoft.com/office/officeart/2005/8/layout/hierarchy1"/>
    <dgm:cxn modelId="{BE7E00AF-D89F-4005-804B-C512E2C9BCAF}" type="presParOf" srcId="{B98E2DBE-406F-4625-9D56-E947159E2700}" destId="{DF3F19BF-3DF8-42FB-BB37-0C7D4EBF9FAE}" srcOrd="1" destOrd="0" presId="urn:microsoft.com/office/officeart/2005/8/layout/hierarchy1"/>
    <dgm:cxn modelId="{87ED5FEC-7653-4E47-93AD-FBBF4005850F}" type="presParOf" srcId="{DF3F19BF-3DF8-42FB-BB37-0C7D4EBF9FAE}" destId="{1F50B47D-FD87-4EF4-A131-EAEAA6F8B354}" srcOrd="0" destOrd="0" presId="urn:microsoft.com/office/officeart/2005/8/layout/hierarchy1"/>
    <dgm:cxn modelId="{365BB11E-B8AE-46B0-8143-EF22428A85E4}" type="presParOf" srcId="{DF3F19BF-3DF8-42FB-BB37-0C7D4EBF9FAE}" destId="{C8C52041-7C35-4EEE-9394-F9B6BB14ADEA}" srcOrd="1" destOrd="0" presId="urn:microsoft.com/office/officeart/2005/8/layout/hierarchy1"/>
    <dgm:cxn modelId="{3F4A64FC-9627-4E8B-98E6-E77FC7B1BF82}" type="presParOf" srcId="{C8C52041-7C35-4EEE-9394-F9B6BB14ADEA}" destId="{785F7AFD-687F-4303-A393-A3EB4EA0C327}" srcOrd="0" destOrd="0" presId="urn:microsoft.com/office/officeart/2005/8/layout/hierarchy1"/>
    <dgm:cxn modelId="{7ED5797F-6F91-47FD-B17E-C7CD0FF6F6EA}" type="presParOf" srcId="{785F7AFD-687F-4303-A393-A3EB4EA0C327}" destId="{1F67867D-6739-4DFD-81EF-5EC052FE5F40}" srcOrd="0" destOrd="0" presId="urn:microsoft.com/office/officeart/2005/8/layout/hierarchy1"/>
    <dgm:cxn modelId="{4C7E7BE2-B110-477E-A75F-C53F4D412DA6}" type="presParOf" srcId="{785F7AFD-687F-4303-A393-A3EB4EA0C327}" destId="{00FB7432-C615-4F69-951F-FA5264F8F53C}" srcOrd="1" destOrd="0" presId="urn:microsoft.com/office/officeart/2005/8/layout/hierarchy1"/>
    <dgm:cxn modelId="{B9AD4BD8-F830-49CE-BCC3-C1B20B532C7C}" type="presParOf" srcId="{C8C52041-7C35-4EEE-9394-F9B6BB14ADEA}" destId="{4EAF905A-E20C-4E19-945F-9D2C00F1845C}" srcOrd="1" destOrd="0" presId="urn:microsoft.com/office/officeart/2005/8/layout/hierarchy1"/>
    <dgm:cxn modelId="{F0A31563-820E-403B-AB04-6C478BAA2995}" type="presParOf" srcId="{DF3F19BF-3DF8-42FB-BB37-0C7D4EBF9FAE}" destId="{DFA7B569-08A6-4550-81CA-9BBE49B09EC7}" srcOrd="2" destOrd="0" presId="urn:microsoft.com/office/officeart/2005/8/layout/hierarchy1"/>
    <dgm:cxn modelId="{CE8CA422-D2F0-4484-A095-98CD5B761300}" type="presParOf" srcId="{DF3F19BF-3DF8-42FB-BB37-0C7D4EBF9FAE}" destId="{EBC2D084-4084-480B-8E19-4770CCC4EF88}" srcOrd="3" destOrd="0" presId="urn:microsoft.com/office/officeart/2005/8/layout/hierarchy1"/>
    <dgm:cxn modelId="{A73F7D27-387C-4EFB-8E48-C4961F4A16EB}" type="presParOf" srcId="{EBC2D084-4084-480B-8E19-4770CCC4EF88}" destId="{72387179-A1F3-42DE-A81D-C6FF10698C6A}" srcOrd="0" destOrd="0" presId="urn:microsoft.com/office/officeart/2005/8/layout/hierarchy1"/>
    <dgm:cxn modelId="{1AE60182-EBA8-434E-A370-5E8925C0AEA9}" type="presParOf" srcId="{72387179-A1F3-42DE-A81D-C6FF10698C6A}" destId="{E28FB874-8CA5-4677-BF7F-176FB997480D}" srcOrd="0" destOrd="0" presId="urn:microsoft.com/office/officeart/2005/8/layout/hierarchy1"/>
    <dgm:cxn modelId="{9F0760D4-9E99-46E3-B592-52F3E6D37EC9}" type="presParOf" srcId="{72387179-A1F3-42DE-A81D-C6FF10698C6A}" destId="{09041363-7E49-4DF8-995E-970F74116EF9}" srcOrd="1" destOrd="0" presId="urn:microsoft.com/office/officeart/2005/8/layout/hierarchy1"/>
    <dgm:cxn modelId="{C82E5240-D696-47C9-8C78-C3303B14A1F4}" type="presParOf" srcId="{EBC2D084-4084-480B-8E19-4770CCC4EF88}" destId="{20D667B6-3DDC-4725-AF0E-663D19E5CD9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0BD903-7245-4F3A-8C45-3B28A13F5094}" type="doc">
      <dgm:prSet loTypeId="urn:microsoft.com/office/officeart/2005/8/layout/default" loCatId="list" qsTypeId="urn:microsoft.com/office/officeart/2005/8/quickstyle/simple1" qsCatId="simple" csTypeId="urn:microsoft.com/office/officeart/2005/8/colors/colorful1#2" csCatId="colorful" phldr="1"/>
      <dgm:spPr/>
      <dgm:t>
        <a:bodyPr/>
        <a:lstStyle/>
        <a:p>
          <a:endParaRPr lang="en-GB"/>
        </a:p>
      </dgm:t>
    </dgm:pt>
    <dgm:pt modelId="{EC04589A-9965-4487-95B9-089F40FD5DAB}">
      <dgm:prSet phldrT="[Text]" custT="1"/>
      <dgm:spPr>
        <a:solidFill>
          <a:srgbClr val="002060"/>
        </a:solidFill>
      </dgm:spPr>
      <dgm:t>
        <a:bodyPr/>
        <a:lstStyle/>
        <a:p>
          <a:pPr>
            <a:lnSpc>
              <a:spcPct val="100000"/>
            </a:lnSpc>
            <a:spcAft>
              <a:spcPts val="0"/>
            </a:spcAft>
          </a:pPr>
          <a:r>
            <a:rPr lang="en-GB" sz="1800" b="1"/>
            <a:t>HE Factsheets</a:t>
          </a:r>
          <a:endParaRPr lang="en-GB" sz="1400" b="1"/>
        </a:p>
      </dgm:t>
    </dgm:pt>
    <dgm:pt modelId="{DF512247-C642-49EB-84B6-36420F066D38}" type="parTrans" cxnId="{EBC62ABD-BBC3-4F39-8D65-C90B7927AECD}">
      <dgm:prSet/>
      <dgm:spPr/>
      <dgm:t>
        <a:bodyPr/>
        <a:lstStyle/>
        <a:p>
          <a:endParaRPr lang="en-GB"/>
        </a:p>
      </dgm:t>
    </dgm:pt>
    <dgm:pt modelId="{EF2474FF-8973-4DBD-BC5B-1CD796C40916}" type="sibTrans" cxnId="{EBC62ABD-BBC3-4F39-8D65-C90B7927AECD}">
      <dgm:prSet/>
      <dgm:spPr/>
      <dgm:t>
        <a:bodyPr/>
        <a:lstStyle/>
        <a:p>
          <a:endParaRPr lang="en-GB"/>
        </a:p>
      </dgm:t>
    </dgm:pt>
    <dgm:pt modelId="{27616F9C-3432-4930-A891-9190F80BE6D1}">
      <dgm:prSet phldrT="[Text]" custT="1"/>
      <dgm:spPr>
        <a:solidFill>
          <a:srgbClr val="AEC627"/>
        </a:solidFill>
      </dgm:spPr>
      <dgm:t>
        <a:bodyPr/>
        <a:lstStyle/>
        <a:p>
          <a:pPr>
            <a:lnSpc>
              <a:spcPct val="100000"/>
            </a:lnSpc>
            <a:spcAft>
              <a:spcPts val="0"/>
            </a:spcAft>
          </a:pPr>
          <a:r>
            <a:rPr lang="en-GB" sz="1600" b="1">
              <a:solidFill>
                <a:schemeClr val="tx1"/>
              </a:solidFill>
            </a:rPr>
            <a:t>Key factsheets:</a:t>
          </a:r>
        </a:p>
        <a:p>
          <a:pPr>
            <a:lnSpc>
              <a:spcPct val="100000"/>
            </a:lnSpc>
            <a:spcAft>
              <a:spcPts val="0"/>
            </a:spcAft>
          </a:pPr>
          <a:r>
            <a:rPr lang="en-GB" sz="1600" b="1">
              <a:solidFill>
                <a:schemeClr val="tx1"/>
              </a:solidFill>
            </a:rPr>
            <a:t>Age Participation Index</a:t>
          </a:r>
        </a:p>
        <a:p>
          <a:pPr>
            <a:lnSpc>
              <a:spcPct val="100000"/>
            </a:lnSpc>
            <a:spcAft>
              <a:spcPts val="0"/>
            </a:spcAft>
          </a:pPr>
          <a:r>
            <a:rPr lang="en-GB" sz="1600" b="1">
              <a:solidFill>
                <a:schemeClr val="tx1"/>
              </a:solidFill>
            </a:rPr>
            <a:t>Equality Categories</a:t>
          </a:r>
        </a:p>
        <a:p>
          <a:pPr>
            <a:lnSpc>
              <a:spcPct val="100000"/>
            </a:lnSpc>
            <a:spcAft>
              <a:spcPts val="0"/>
            </a:spcAft>
          </a:pPr>
          <a:r>
            <a:rPr lang="en-GB" sz="1600" b="1">
              <a:solidFill>
                <a:schemeClr val="tx1"/>
              </a:solidFill>
            </a:rPr>
            <a:t>Narrow STEM</a:t>
          </a:r>
        </a:p>
      </dgm:t>
    </dgm:pt>
    <dgm:pt modelId="{8A3F31CA-1A6C-49A8-AFBD-91D151393CFD}" type="parTrans" cxnId="{D0BBA2EA-53CC-4C51-BAFA-2E26B3EBAD32}">
      <dgm:prSet/>
      <dgm:spPr/>
      <dgm:t>
        <a:bodyPr/>
        <a:lstStyle/>
        <a:p>
          <a:endParaRPr lang="en-GB"/>
        </a:p>
      </dgm:t>
    </dgm:pt>
    <dgm:pt modelId="{CBF0381F-E082-49CE-BA20-811720645476}" type="sibTrans" cxnId="{D0BBA2EA-53CC-4C51-BAFA-2E26B3EBAD32}">
      <dgm:prSet/>
      <dgm:spPr/>
      <dgm:t>
        <a:bodyPr/>
        <a:lstStyle/>
        <a:p>
          <a:endParaRPr lang="en-GB"/>
        </a:p>
      </dgm:t>
    </dgm:pt>
    <dgm:pt modelId="{1ABAD4AE-A4A7-4215-90C8-9CF230D83223}">
      <dgm:prSet custT="1"/>
      <dgm:spPr>
        <a:solidFill>
          <a:srgbClr val="002060"/>
        </a:solidFill>
      </dgm:spPr>
      <dgm:t>
        <a:bodyPr/>
        <a:lstStyle/>
        <a:p>
          <a:pPr>
            <a:lnSpc>
              <a:spcPct val="100000"/>
            </a:lnSpc>
            <a:spcAft>
              <a:spcPts val="0"/>
            </a:spcAft>
          </a:pPr>
          <a:endParaRPr lang="en-GB" sz="1800" b="1"/>
        </a:p>
        <a:p>
          <a:pPr>
            <a:lnSpc>
              <a:spcPct val="100000"/>
            </a:lnSpc>
            <a:spcAft>
              <a:spcPts val="0"/>
            </a:spcAft>
          </a:pPr>
          <a:r>
            <a:rPr lang="en-GB" sz="1800" b="1"/>
            <a:t>HE Institution Qualifications</a:t>
          </a:r>
        </a:p>
      </dgm:t>
    </dgm:pt>
    <dgm:pt modelId="{2F4CE9F9-468A-4E10-8A1B-74FBA34FA8F0}" type="parTrans" cxnId="{0CA88C8B-9D97-475E-A1AD-2E7916916F22}">
      <dgm:prSet/>
      <dgm:spPr/>
      <dgm:t>
        <a:bodyPr/>
        <a:lstStyle/>
        <a:p>
          <a:endParaRPr lang="en-GB"/>
        </a:p>
      </dgm:t>
    </dgm:pt>
    <dgm:pt modelId="{216C919C-9EC7-4ED9-9067-62DCB9FD6E17}" type="sibTrans" cxnId="{0CA88C8B-9D97-475E-A1AD-2E7916916F22}">
      <dgm:prSet/>
      <dgm:spPr/>
      <dgm:t>
        <a:bodyPr/>
        <a:lstStyle/>
        <a:p>
          <a:endParaRPr lang="en-GB"/>
        </a:p>
      </dgm:t>
    </dgm:pt>
    <dgm:pt modelId="{114A90FA-57A4-4738-B550-B81840D39B44}">
      <dgm:prSet custT="1"/>
      <dgm:spPr>
        <a:solidFill>
          <a:srgbClr val="002060"/>
        </a:solidFill>
      </dgm:spPr>
      <dgm:t>
        <a:bodyPr/>
        <a:lstStyle/>
        <a:p>
          <a:pPr algn="ctr">
            <a:lnSpc>
              <a:spcPct val="90000"/>
            </a:lnSpc>
            <a:spcAft>
              <a:spcPct val="35000"/>
            </a:spcAft>
          </a:pPr>
          <a:endParaRPr lang="en-GB" sz="1800" b="1"/>
        </a:p>
        <a:p>
          <a:pPr algn="ctr">
            <a:lnSpc>
              <a:spcPct val="100000"/>
            </a:lnSpc>
            <a:spcAft>
              <a:spcPts val="0"/>
            </a:spcAft>
          </a:pPr>
          <a:r>
            <a:rPr lang="en-GB" sz="1800" b="1"/>
            <a:t>HE Institution Enrolments</a:t>
          </a:r>
        </a:p>
        <a:p>
          <a:pPr algn="ctr">
            <a:lnSpc>
              <a:spcPct val="90000"/>
            </a:lnSpc>
            <a:spcAft>
              <a:spcPct val="35000"/>
            </a:spcAft>
          </a:pPr>
          <a:r>
            <a:rPr lang="en-GB" sz="1400" b="0"/>
            <a:t> </a:t>
          </a:r>
        </a:p>
      </dgm:t>
    </dgm:pt>
    <dgm:pt modelId="{2F79B5CA-6096-401C-95D4-8B0B861B423A}" type="parTrans" cxnId="{A14B0AB4-1853-4936-9552-F6A6CD81351C}">
      <dgm:prSet/>
      <dgm:spPr/>
      <dgm:t>
        <a:bodyPr/>
        <a:lstStyle/>
        <a:p>
          <a:endParaRPr lang="en-GB"/>
        </a:p>
      </dgm:t>
    </dgm:pt>
    <dgm:pt modelId="{E61C8F43-3205-4DEE-9DCB-F7B3834E5355}" type="sibTrans" cxnId="{A14B0AB4-1853-4936-9552-F6A6CD81351C}">
      <dgm:prSet/>
      <dgm:spPr/>
      <dgm:t>
        <a:bodyPr/>
        <a:lstStyle/>
        <a:p>
          <a:endParaRPr lang="en-GB"/>
        </a:p>
      </dgm:t>
    </dgm:pt>
    <dgm:pt modelId="{A92B5952-7BAE-4A44-B387-4B4021E03DB2}">
      <dgm:prSet/>
      <dgm:spPr>
        <a:solidFill>
          <a:srgbClr val="AEC627"/>
        </a:solidFill>
      </dgm:spPr>
      <dgm:t>
        <a:bodyPr/>
        <a:lstStyle/>
        <a:p>
          <a:r>
            <a:rPr lang="en-US">
              <a:solidFill>
                <a:schemeClr val="tx1"/>
              </a:solidFill>
            </a:rPr>
            <a:t>FE Outcomes</a:t>
          </a:r>
          <a:endParaRPr lang="en-GB">
            <a:solidFill>
              <a:schemeClr val="tx1"/>
            </a:solidFill>
          </a:endParaRPr>
        </a:p>
      </dgm:t>
    </dgm:pt>
    <dgm:pt modelId="{B719FDE5-5908-4DED-BEC2-69E2C9DBAF54}" type="parTrans" cxnId="{79BA6FA7-F0F7-4589-B942-88DF173C23BA}">
      <dgm:prSet/>
      <dgm:spPr/>
      <dgm:t>
        <a:bodyPr/>
        <a:lstStyle/>
        <a:p>
          <a:endParaRPr lang="en-GB"/>
        </a:p>
      </dgm:t>
    </dgm:pt>
    <dgm:pt modelId="{8A487CD0-44E3-4E80-803B-12F0A20ECEF4}" type="sibTrans" cxnId="{79BA6FA7-F0F7-4589-B942-88DF173C23BA}">
      <dgm:prSet/>
      <dgm:spPr/>
      <dgm:t>
        <a:bodyPr/>
        <a:lstStyle/>
        <a:p>
          <a:endParaRPr lang="en-GB"/>
        </a:p>
      </dgm:t>
    </dgm:pt>
    <dgm:pt modelId="{93DADCA4-8253-483C-A453-548BF0B5E51A}">
      <dgm:prSet/>
      <dgm:spPr>
        <a:solidFill>
          <a:srgbClr val="AEC627"/>
        </a:solidFill>
      </dgm:spPr>
      <dgm:t>
        <a:bodyPr/>
        <a:lstStyle/>
        <a:p>
          <a:r>
            <a:rPr lang="en-US">
              <a:solidFill>
                <a:schemeClr val="tx1"/>
              </a:solidFill>
            </a:rPr>
            <a:t>Graduate Outcomes </a:t>
          </a:r>
        </a:p>
        <a:p>
          <a:r>
            <a:rPr lang="en-US">
              <a:solidFill>
                <a:schemeClr val="tx1"/>
              </a:solidFill>
            </a:rPr>
            <a:t>(to be developed)</a:t>
          </a:r>
          <a:endParaRPr lang="en-GB">
            <a:solidFill>
              <a:schemeClr val="tx1"/>
            </a:solidFill>
          </a:endParaRPr>
        </a:p>
      </dgm:t>
    </dgm:pt>
    <dgm:pt modelId="{6DAEF046-0F47-4B4D-8D27-87C4EB11B13E}" type="parTrans" cxnId="{E382BDE8-C749-444C-AF17-546F80BDEC92}">
      <dgm:prSet/>
      <dgm:spPr/>
      <dgm:t>
        <a:bodyPr/>
        <a:lstStyle/>
        <a:p>
          <a:endParaRPr lang="en-GB"/>
        </a:p>
      </dgm:t>
    </dgm:pt>
    <dgm:pt modelId="{9B87A5B3-001E-46D6-B848-3C3904BE4140}" type="sibTrans" cxnId="{E382BDE8-C749-444C-AF17-546F80BDEC92}">
      <dgm:prSet/>
      <dgm:spPr/>
      <dgm:t>
        <a:bodyPr/>
        <a:lstStyle/>
        <a:p>
          <a:endParaRPr lang="en-GB"/>
        </a:p>
      </dgm:t>
    </dgm:pt>
    <dgm:pt modelId="{26A30820-3E94-48FD-9110-BD76D2B5F60D}" type="pres">
      <dgm:prSet presAssocID="{900BD903-7245-4F3A-8C45-3B28A13F5094}" presName="diagram" presStyleCnt="0">
        <dgm:presLayoutVars>
          <dgm:dir/>
          <dgm:resizeHandles val="exact"/>
        </dgm:presLayoutVars>
      </dgm:prSet>
      <dgm:spPr/>
    </dgm:pt>
    <dgm:pt modelId="{63B7C540-B1CF-41C1-9C34-14EDFF0EE9CD}" type="pres">
      <dgm:prSet presAssocID="{114A90FA-57A4-4738-B550-B81840D39B44}" presName="node" presStyleLbl="node1" presStyleIdx="0" presStyleCnt="6">
        <dgm:presLayoutVars>
          <dgm:bulletEnabled val="1"/>
        </dgm:presLayoutVars>
      </dgm:prSet>
      <dgm:spPr/>
    </dgm:pt>
    <dgm:pt modelId="{51583717-5F57-4980-862B-2107301AA83B}" type="pres">
      <dgm:prSet presAssocID="{E61C8F43-3205-4DEE-9DCB-F7B3834E5355}" presName="sibTrans" presStyleCnt="0"/>
      <dgm:spPr/>
    </dgm:pt>
    <dgm:pt modelId="{C740C462-CED6-4138-8A1A-4E3467FF7A34}" type="pres">
      <dgm:prSet presAssocID="{1ABAD4AE-A4A7-4215-90C8-9CF230D83223}" presName="node" presStyleLbl="node1" presStyleIdx="1" presStyleCnt="6" custScaleY="100539">
        <dgm:presLayoutVars>
          <dgm:bulletEnabled val="1"/>
        </dgm:presLayoutVars>
      </dgm:prSet>
      <dgm:spPr/>
    </dgm:pt>
    <dgm:pt modelId="{FD2CE25F-5097-4301-B5E5-E7A817406ABD}" type="pres">
      <dgm:prSet presAssocID="{216C919C-9EC7-4ED9-9067-62DCB9FD6E17}" presName="sibTrans" presStyleCnt="0"/>
      <dgm:spPr/>
    </dgm:pt>
    <dgm:pt modelId="{FB9A669F-2636-45E6-8023-E2D0C0AD1A17}" type="pres">
      <dgm:prSet presAssocID="{27616F9C-3432-4930-A891-9190F80BE6D1}" presName="node" presStyleLbl="node1" presStyleIdx="2" presStyleCnt="6">
        <dgm:presLayoutVars>
          <dgm:bulletEnabled val="1"/>
        </dgm:presLayoutVars>
      </dgm:prSet>
      <dgm:spPr/>
    </dgm:pt>
    <dgm:pt modelId="{EF3750F0-AFC4-45D2-9510-D52BD3909E06}" type="pres">
      <dgm:prSet presAssocID="{CBF0381F-E082-49CE-BA20-811720645476}" presName="sibTrans" presStyleCnt="0"/>
      <dgm:spPr/>
    </dgm:pt>
    <dgm:pt modelId="{9B43D77D-B065-41CA-BC61-DE3CB6389E00}" type="pres">
      <dgm:prSet presAssocID="{EC04589A-9965-4487-95B9-089F40FD5DAB}" presName="node" presStyleLbl="node1" presStyleIdx="3" presStyleCnt="6">
        <dgm:presLayoutVars>
          <dgm:bulletEnabled val="1"/>
        </dgm:presLayoutVars>
      </dgm:prSet>
      <dgm:spPr/>
    </dgm:pt>
    <dgm:pt modelId="{A0C8E994-87C0-4F92-BBF5-A233C4829FD9}" type="pres">
      <dgm:prSet presAssocID="{EF2474FF-8973-4DBD-BC5B-1CD796C40916}" presName="sibTrans" presStyleCnt="0"/>
      <dgm:spPr/>
    </dgm:pt>
    <dgm:pt modelId="{BD496097-0CC4-4284-8074-D6D45D4519F6}" type="pres">
      <dgm:prSet presAssocID="{A92B5952-7BAE-4A44-B387-4B4021E03DB2}" presName="node" presStyleLbl="node1" presStyleIdx="4" presStyleCnt="6">
        <dgm:presLayoutVars>
          <dgm:bulletEnabled val="1"/>
        </dgm:presLayoutVars>
      </dgm:prSet>
      <dgm:spPr/>
    </dgm:pt>
    <dgm:pt modelId="{AFC1CEF8-0846-4BE5-982A-5A3635424B36}" type="pres">
      <dgm:prSet presAssocID="{8A487CD0-44E3-4E80-803B-12F0A20ECEF4}" presName="sibTrans" presStyleCnt="0"/>
      <dgm:spPr/>
    </dgm:pt>
    <dgm:pt modelId="{4D196585-AD97-4A59-B804-F6210FEE2974}" type="pres">
      <dgm:prSet presAssocID="{93DADCA4-8253-483C-A453-548BF0B5E51A}" presName="node" presStyleLbl="node1" presStyleIdx="5" presStyleCnt="6" custLinFactNeighborY="-1944">
        <dgm:presLayoutVars>
          <dgm:bulletEnabled val="1"/>
        </dgm:presLayoutVars>
      </dgm:prSet>
      <dgm:spPr/>
    </dgm:pt>
  </dgm:ptLst>
  <dgm:cxnLst>
    <dgm:cxn modelId="{A2B8FE27-6EC9-4D22-BFB1-95F0C2992AE4}" type="presOf" srcId="{114A90FA-57A4-4738-B550-B81840D39B44}" destId="{63B7C540-B1CF-41C1-9C34-14EDFF0EE9CD}" srcOrd="0" destOrd="0" presId="urn:microsoft.com/office/officeart/2005/8/layout/default"/>
    <dgm:cxn modelId="{E5C56C2E-974A-4934-8708-D5D3C36FBB4A}" type="presOf" srcId="{93DADCA4-8253-483C-A453-548BF0B5E51A}" destId="{4D196585-AD97-4A59-B804-F6210FEE2974}" srcOrd="0" destOrd="0" presId="urn:microsoft.com/office/officeart/2005/8/layout/default"/>
    <dgm:cxn modelId="{FA9FF134-A95A-4EC8-B177-5E6908996584}" type="presOf" srcId="{1ABAD4AE-A4A7-4215-90C8-9CF230D83223}" destId="{C740C462-CED6-4138-8A1A-4E3467FF7A34}" srcOrd="0" destOrd="0" presId="urn:microsoft.com/office/officeart/2005/8/layout/default"/>
    <dgm:cxn modelId="{1C85AE4A-B4A7-435B-8A1E-2F32613B8087}" type="presOf" srcId="{27616F9C-3432-4930-A891-9190F80BE6D1}" destId="{FB9A669F-2636-45E6-8023-E2D0C0AD1A17}" srcOrd="0" destOrd="0" presId="urn:microsoft.com/office/officeart/2005/8/layout/default"/>
    <dgm:cxn modelId="{7FD9A689-1BD8-4F52-8F43-F0FCB235F355}" type="presOf" srcId="{A92B5952-7BAE-4A44-B387-4B4021E03DB2}" destId="{BD496097-0CC4-4284-8074-D6D45D4519F6}" srcOrd="0" destOrd="0" presId="urn:microsoft.com/office/officeart/2005/8/layout/default"/>
    <dgm:cxn modelId="{0CA88C8B-9D97-475E-A1AD-2E7916916F22}" srcId="{900BD903-7245-4F3A-8C45-3B28A13F5094}" destId="{1ABAD4AE-A4A7-4215-90C8-9CF230D83223}" srcOrd="1" destOrd="0" parTransId="{2F4CE9F9-468A-4E10-8A1B-74FBA34FA8F0}" sibTransId="{216C919C-9EC7-4ED9-9067-62DCB9FD6E17}"/>
    <dgm:cxn modelId="{6BAC1A9D-C965-494D-8B63-4BE6180C335E}" type="presOf" srcId="{EC04589A-9965-4487-95B9-089F40FD5DAB}" destId="{9B43D77D-B065-41CA-BC61-DE3CB6389E00}" srcOrd="0" destOrd="0" presId="urn:microsoft.com/office/officeart/2005/8/layout/default"/>
    <dgm:cxn modelId="{79BA6FA7-F0F7-4589-B942-88DF173C23BA}" srcId="{900BD903-7245-4F3A-8C45-3B28A13F5094}" destId="{A92B5952-7BAE-4A44-B387-4B4021E03DB2}" srcOrd="4" destOrd="0" parTransId="{B719FDE5-5908-4DED-BEC2-69E2C9DBAF54}" sibTransId="{8A487CD0-44E3-4E80-803B-12F0A20ECEF4}"/>
    <dgm:cxn modelId="{A14B0AB4-1853-4936-9552-F6A6CD81351C}" srcId="{900BD903-7245-4F3A-8C45-3B28A13F5094}" destId="{114A90FA-57A4-4738-B550-B81840D39B44}" srcOrd="0" destOrd="0" parTransId="{2F79B5CA-6096-401C-95D4-8B0B861B423A}" sibTransId="{E61C8F43-3205-4DEE-9DCB-F7B3834E5355}"/>
    <dgm:cxn modelId="{EBC62ABD-BBC3-4F39-8D65-C90B7927AECD}" srcId="{900BD903-7245-4F3A-8C45-3B28A13F5094}" destId="{EC04589A-9965-4487-95B9-089F40FD5DAB}" srcOrd="3" destOrd="0" parTransId="{DF512247-C642-49EB-84B6-36420F066D38}" sibTransId="{EF2474FF-8973-4DBD-BC5B-1CD796C40916}"/>
    <dgm:cxn modelId="{E382BDE8-C749-444C-AF17-546F80BDEC92}" srcId="{900BD903-7245-4F3A-8C45-3B28A13F5094}" destId="{93DADCA4-8253-483C-A453-548BF0B5E51A}" srcOrd="5" destOrd="0" parTransId="{6DAEF046-0F47-4B4D-8D27-87C4EB11B13E}" sibTransId="{9B87A5B3-001E-46D6-B848-3C3904BE4140}"/>
    <dgm:cxn modelId="{D0BBA2EA-53CC-4C51-BAFA-2E26B3EBAD32}" srcId="{900BD903-7245-4F3A-8C45-3B28A13F5094}" destId="{27616F9C-3432-4930-A891-9190F80BE6D1}" srcOrd="2" destOrd="0" parTransId="{8A3F31CA-1A6C-49A8-AFBD-91D151393CFD}" sibTransId="{CBF0381F-E082-49CE-BA20-811720645476}"/>
    <dgm:cxn modelId="{5C7EEEFA-30F4-47F7-90A8-DA1388F29B52}" type="presOf" srcId="{900BD903-7245-4F3A-8C45-3B28A13F5094}" destId="{26A30820-3E94-48FD-9110-BD76D2B5F60D}" srcOrd="0" destOrd="0" presId="urn:microsoft.com/office/officeart/2005/8/layout/default"/>
    <dgm:cxn modelId="{3FC45C4F-3C2F-439F-80D1-1DD520870D4B}" type="presParOf" srcId="{26A30820-3E94-48FD-9110-BD76D2B5F60D}" destId="{63B7C540-B1CF-41C1-9C34-14EDFF0EE9CD}" srcOrd="0" destOrd="0" presId="urn:microsoft.com/office/officeart/2005/8/layout/default"/>
    <dgm:cxn modelId="{96EF81F9-8E8D-44E7-8B97-85B91F5D55BB}" type="presParOf" srcId="{26A30820-3E94-48FD-9110-BD76D2B5F60D}" destId="{51583717-5F57-4980-862B-2107301AA83B}" srcOrd="1" destOrd="0" presId="urn:microsoft.com/office/officeart/2005/8/layout/default"/>
    <dgm:cxn modelId="{60028A31-F36F-4329-B2DE-A4E956D905D1}" type="presParOf" srcId="{26A30820-3E94-48FD-9110-BD76D2B5F60D}" destId="{C740C462-CED6-4138-8A1A-4E3467FF7A34}" srcOrd="2" destOrd="0" presId="urn:microsoft.com/office/officeart/2005/8/layout/default"/>
    <dgm:cxn modelId="{9D0F446E-DA11-4727-B0E2-D131E8FE94DE}" type="presParOf" srcId="{26A30820-3E94-48FD-9110-BD76D2B5F60D}" destId="{FD2CE25F-5097-4301-B5E5-E7A817406ABD}" srcOrd="3" destOrd="0" presId="urn:microsoft.com/office/officeart/2005/8/layout/default"/>
    <dgm:cxn modelId="{8CFBD070-C6BC-4075-8FD3-CFC660977BF7}" type="presParOf" srcId="{26A30820-3E94-48FD-9110-BD76D2B5F60D}" destId="{FB9A669F-2636-45E6-8023-E2D0C0AD1A17}" srcOrd="4" destOrd="0" presId="urn:microsoft.com/office/officeart/2005/8/layout/default"/>
    <dgm:cxn modelId="{5EC64CBE-E5D6-46AE-BCF0-9E37AD2CBC60}" type="presParOf" srcId="{26A30820-3E94-48FD-9110-BD76D2B5F60D}" destId="{EF3750F0-AFC4-45D2-9510-D52BD3909E06}" srcOrd="5" destOrd="0" presId="urn:microsoft.com/office/officeart/2005/8/layout/default"/>
    <dgm:cxn modelId="{892DF9F0-579A-4178-971B-C97C8F0FA395}" type="presParOf" srcId="{26A30820-3E94-48FD-9110-BD76D2B5F60D}" destId="{9B43D77D-B065-41CA-BC61-DE3CB6389E00}" srcOrd="6" destOrd="0" presId="urn:microsoft.com/office/officeart/2005/8/layout/default"/>
    <dgm:cxn modelId="{44F2FFA2-07B4-4B7D-921E-A779C0A3F67B}" type="presParOf" srcId="{26A30820-3E94-48FD-9110-BD76D2B5F60D}" destId="{A0C8E994-87C0-4F92-BBF5-A233C4829FD9}" srcOrd="7" destOrd="0" presId="urn:microsoft.com/office/officeart/2005/8/layout/default"/>
    <dgm:cxn modelId="{C80116AE-DE25-4D62-BC1D-6590700EC394}" type="presParOf" srcId="{26A30820-3E94-48FD-9110-BD76D2B5F60D}" destId="{BD496097-0CC4-4284-8074-D6D45D4519F6}" srcOrd="8" destOrd="0" presId="urn:microsoft.com/office/officeart/2005/8/layout/default"/>
    <dgm:cxn modelId="{DC51BBF8-E09A-488F-A2FA-2D2153B63180}" type="presParOf" srcId="{26A30820-3E94-48FD-9110-BD76D2B5F60D}" destId="{AFC1CEF8-0846-4BE5-982A-5A3635424B36}" srcOrd="9" destOrd="0" presId="urn:microsoft.com/office/officeart/2005/8/layout/default"/>
    <dgm:cxn modelId="{1D80A3C5-7EBA-468B-9ABD-EE42B7720570}" type="presParOf" srcId="{26A30820-3E94-48FD-9110-BD76D2B5F60D}" destId="{4D196585-AD97-4A59-B804-F6210FEE2974}"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7BFC0A-1B80-4B38-A0CD-FDFE3979E507}"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GB"/>
        </a:p>
      </dgm:t>
    </dgm:pt>
    <dgm:pt modelId="{86CB3812-CB04-4714-AEB5-BFF30F7C776D}">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Principal </a:t>
          </a:r>
          <a:r>
            <a:rPr lang="en-GB" sz="1300">
              <a:solidFill>
                <a:srgbClr val="000000"/>
              </a:solidFill>
              <a:latin typeface="Aptos" panose="02110004020202020204"/>
              <a:ea typeface="+mn-ea"/>
              <a:cs typeface="+mn-cs"/>
            </a:rPr>
            <a:t>Statistician</a:t>
          </a:r>
        </a:p>
      </dgm:t>
    </dgm:pt>
    <dgm:pt modelId="{B5E5AA56-7D5E-446D-8FF5-ED1A4CE02C5B}" type="parTrans" cxnId="{2D7C86FC-B32A-4AB1-A773-C2DAD235C44B}">
      <dgm:prSet/>
      <dgm:spPr/>
      <dgm:t>
        <a:bodyPr/>
        <a:lstStyle/>
        <a:p>
          <a:endParaRPr lang="en-GB"/>
        </a:p>
      </dgm:t>
    </dgm:pt>
    <dgm:pt modelId="{8D1DE0A6-BD1A-498F-9FA9-E36224ED58AA}" type="sibTrans" cxnId="{2D7C86FC-B32A-4AB1-A773-C2DAD235C44B}">
      <dgm:prSet/>
      <dgm:spPr/>
      <dgm:t>
        <a:bodyPr/>
        <a:lstStyle/>
        <a:p>
          <a:endParaRPr lang="en-GB"/>
        </a:p>
      </dgm:t>
    </dgm:pt>
    <dgm:pt modelId="{F5747C0A-89A7-401E-A1D4-AC522EB2F66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Deputy Principal Statistician</a:t>
          </a:r>
        </a:p>
      </dgm:t>
    </dgm:pt>
    <dgm:pt modelId="{CB2265E6-D323-4604-9EDE-DFD7894D2492}" type="parTrans" cxnId="{0C361067-F7BF-4782-8263-3B5F97DB0620}">
      <dgm:prSet/>
      <dgm:spPr/>
      <dgm:t>
        <a:bodyPr/>
        <a:lstStyle/>
        <a:p>
          <a:endParaRPr lang="en-GB"/>
        </a:p>
      </dgm:t>
    </dgm:pt>
    <dgm:pt modelId="{AC63AA47-1DDC-4C54-ADB3-F9A65830E980}" type="sibTrans" cxnId="{0C361067-F7BF-4782-8263-3B5F97DB0620}">
      <dgm:prSet/>
      <dgm:spPr/>
      <dgm:t>
        <a:bodyPr/>
        <a:lstStyle/>
        <a:p>
          <a:endParaRPr lang="en-GB"/>
        </a:p>
      </dgm:t>
    </dgm:pt>
    <dgm:pt modelId="{7FCBE2A0-2D65-465F-B478-1C2391F52BD3}">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A2A0074D-168F-48DF-8859-DBA29C92D438}" type="parTrans" cxnId="{70EA028E-67A8-4251-8795-1632EFE07A74}">
      <dgm:prSet/>
      <dgm:spPr/>
      <dgm:t>
        <a:bodyPr/>
        <a:lstStyle/>
        <a:p>
          <a:endParaRPr lang="en-GB"/>
        </a:p>
      </dgm:t>
    </dgm:pt>
    <dgm:pt modelId="{3890C150-5DF4-406F-ADB3-6F881D00F6D2}" type="sibTrans" cxnId="{70EA028E-67A8-4251-8795-1632EFE07A74}">
      <dgm:prSet/>
      <dgm:spPr/>
      <dgm:t>
        <a:bodyPr/>
        <a:lstStyle/>
        <a:p>
          <a:endParaRPr lang="en-GB"/>
        </a:p>
      </dgm:t>
    </dgm:pt>
    <dgm:pt modelId="{09834F5C-D4C2-45B0-A808-65E11CB4565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D4E725CC-C70E-40F2-852F-0B0AD36FA49E}" type="parTrans" cxnId="{5385870A-2F35-48EC-953B-7D59EB26F7D9}">
      <dgm:prSet/>
      <dgm:spPr/>
      <dgm:t>
        <a:bodyPr/>
        <a:lstStyle/>
        <a:p>
          <a:endParaRPr lang="en-GB"/>
        </a:p>
      </dgm:t>
    </dgm:pt>
    <dgm:pt modelId="{18CAB46C-07AF-4E73-AD72-1F8B975DFEF7}" type="sibTrans" cxnId="{5385870A-2F35-48EC-953B-7D59EB26F7D9}">
      <dgm:prSet/>
      <dgm:spPr/>
      <dgm:t>
        <a:bodyPr/>
        <a:lstStyle/>
        <a:p>
          <a:endParaRPr lang="en-GB"/>
        </a:p>
      </dgm:t>
    </dgm:pt>
    <dgm:pt modelId="{74541932-DD1F-4B1E-89B5-3AD4A51D0136}" type="pres">
      <dgm:prSet presAssocID="{747BFC0A-1B80-4B38-A0CD-FDFE3979E507}" presName="hierChild1" presStyleCnt="0">
        <dgm:presLayoutVars>
          <dgm:chPref val="1"/>
          <dgm:dir/>
          <dgm:animOne val="branch"/>
          <dgm:animLvl val="lvl"/>
          <dgm:resizeHandles/>
        </dgm:presLayoutVars>
      </dgm:prSet>
      <dgm:spPr/>
    </dgm:pt>
    <dgm:pt modelId="{DEE05516-687D-4D26-B8C5-539B9717159F}" type="pres">
      <dgm:prSet presAssocID="{86CB3812-CB04-4714-AEB5-BFF30F7C776D}" presName="hierRoot1" presStyleCnt="0"/>
      <dgm:spPr/>
    </dgm:pt>
    <dgm:pt modelId="{82068EE7-F51E-47D4-B706-464124F8138F}" type="pres">
      <dgm:prSet presAssocID="{86CB3812-CB04-4714-AEB5-BFF30F7C776D}" presName="composite" presStyleCnt="0"/>
      <dgm:spPr/>
    </dgm:pt>
    <dgm:pt modelId="{1B8B62C9-40C2-48F3-9991-D1A39474A89A}" type="pres">
      <dgm:prSet presAssocID="{86CB3812-CB04-4714-AEB5-BFF30F7C776D}" presName="background" presStyleLbl="node0" presStyleIdx="0" presStyleCnt="1"/>
      <dgm:spPr>
        <a:solidFill>
          <a:srgbClr val="AEC627"/>
        </a:solidFill>
      </dgm:spPr>
    </dgm:pt>
    <dgm:pt modelId="{AE3F67ED-2BB5-442E-A463-4AF60B08B842}" type="pres">
      <dgm:prSet presAssocID="{86CB3812-CB04-4714-AEB5-BFF30F7C776D}" presName="text" presStyleLbl="fgAcc0" presStyleIdx="0" presStyleCnt="1">
        <dgm:presLayoutVars>
          <dgm:chPref val="3"/>
        </dgm:presLayoutVars>
      </dgm:prSet>
      <dgm:spPr/>
    </dgm:pt>
    <dgm:pt modelId="{10602ADE-A16C-4B1C-8CC2-DAAE5C2C9D1A}" type="pres">
      <dgm:prSet presAssocID="{86CB3812-CB04-4714-AEB5-BFF30F7C776D}" presName="hierChild2" presStyleCnt="0"/>
      <dgm:spPr/>
    </dgm:pt>
    <dgm:pt modelId="{6F32B12F-E857-4EC3-9902-2CC511B0D06E}" type="pres">
      <dgm:prSet presAssocID="{CB2265E6-D323-4604-9EDE-DFD7894D2492}" presName="Name10" presStyleLbl="parChTrans1D2" presStyleIdx="0" presStyleCnt="1"/>
      <dgm:spPr/>
    </dgm:pt>
    <dgm:pt modelId="{B65FFAC1-66DB-4969-9CEF-AC714FCEF1B8}" type="pres">
      <dgm:prSet presAssocID="{F5747C0A-89A7-401E-A1D4-AC522EB2F661}" presName="hierRoot2" presStyleCnt="0"/>
      <dgm:spPr/>
    </dgm:pt>
    <dgm:pt modelId="{04D43C03-87E9-42B4-87BB-BF997BB15AE5}" type="pres">
      <dgm:prSet presAssocID="{F5747C0A-89A7-401E-A1D4-AC522EB2F661}" presName="composite2" presStyleCnt="0"/>
      <dgm:spPr/>
    </dgm:pt>
    <dgm:pt modelId="{B3CEF304-AD09-48CB-8D18-4C3E0EFFC0EA}" type="pres">
      <dgm:prSet presAssocID="{F5747C0A-89A7-401E-A1D4-AC522EB2F661}" presName="background2" presStyleLbl="node2" presStyleIdx="0" presStyleCnt="1"/>
      <dgm:spPr>
        <a:solidFill>
          <a:srgbClr val="AEC627"/>
        </a:solidFill>
      </dgm:spPr>
    </dgm:pt>
    <dgm:pt modelId="{4E88A04E-A4A0-43FF-9732-72E420CA3DB1}" type="pres">
      <dgm:prSet presAssocID="{F5747C0A-89A7-401E-A1D4-AC522EB2F661}" presName="text2" presStyleLbl="fgAcc2" presStyleIdx="0" presStyleCnt="1">
        <dgm:presLayoutVars>
          <dgm:chPref val="3"/>
        </dgm:presLayoutVars>
      </dgm:prSet>
      <dgm:spPr/>
    </dgm:pt>
    <dgm:pt modelId="{578064D3-2F51-4BB9-8012-F2CD7CA0C1A5}" type="pres">
      <dgm:prSet presAssocID="{F5747C0A-89A7-401E-A1D4-AC522EB2F661}" presName="hierChild3" presStyleCnt="0"/>
      <dgm:spPr/>
    </dgm:pt>
    <dgm:pt modelId="{5C8A97F3-EC71-458A-A9A4-0BDD2BEDEF36}" type="pres">
      <dgm:prSet presAssocID="{A2A0074D-168F-48DF-8859-DBA29C92D438}" presName="Name17" presStyleLbl="parChTrans1D3" presStyleIdx="0" presStyleCnt="2"/>
      <dgm:spPr/>
    </dgm:pt>
    <dgm:pt modelId="{1B665796-43A2-426A-A57E-B1BFF7247D30}" type="pres">
      <dgm:prSet presAssocID="{7FCBE2A0-2D65-465F-B478-1C2391F52BD3}" presName="hierRoot3" presStyleCnt="0"/>
      <dgm:spPr/>
    </dgm:pt>
    <dgm:pt modelId="{71142F47-95EB-4D7B-AF93-16AC9E57FB18}" type="pres">
      <dgm:prSet presAssocID="{7FCBE2A0-2D65-465F-B478-1C2391F52BD3}" presName="composite3" presStyleCnt="0"/>
      <dgm:spPr/>
    </dgm:pt>
    <dgm:pt modelId="{F70FF718-5B2C-4631-9A74-B1C14DD05E74}" type="pres">
      <dgm:prSet presAssocID="{7FCBE2A0-2D65-465F-B478-1C2391F52BD3}" presName="background3" presStyleLbl="node3" presStyleIdx="0" presStyleCnt="2"/>
      <dgm:spPr>
        <a:solidFill>
          <a:srgbClr val="AEC627"/>
        </a:solidFill>
      </dgm:spPr>
    </dgm:pt>
    <dgm:pt modelId="{99E82C7A-21B7-4ADD-9356-09EF9A504AFC}" type="pres">
      <dgm:prSet presAssocID="{7FCBE2A0-2D65-465F-B478-1C2391F52BD3}" presName="text3" presStyleLbl="fgAcc3" presStyleIdx="0" presStyleCnt="2">
        <dgm:presLayoutVars>
          <dgm:chPref val="3"/>
        </dgm:presLayoutVars>
      </dgm:prSet>
      <dgm:spPr/>
    </dgm:pt>
    <dgm:pt modelId="{F44FD11B-D72F-4CEE-BC4F-B5A3F36302CA}" type="pres">
      <dgm:prSet presAssocID="{7FCBE2A0-2D65-465F-B478-1C2391F52BD3}" presName="hierChild4" presStyleCnt="0"/>
      <dgm:spPr/>
    </dgm:pt>
    <dgm:pt modelId="{484C33AB-744B-45F1-B389-3DC25365E3F0}" type="pres">
      <dgm:prSet presAssocID="{D4E725CC-C70E-40F2-852F-0B0AD36FA49E}" presName="Name17" presStyleLbl="parChTrans1D3" presStyleIdx="1" presStyleCnt="2"/>
      <dgm:spPr/>
    </dgm:pt>
    <dgm:pt modelId="{74CED318-AD61-43C0-B96D-BFC3DBABB40F}" type="pres">
      <dgm:prSet presAssocID="{09834F5C-D4C2-45B0-A808-65E11CB45651}" presName="hierRoot3" presStyleCnt="0"/>
      <dgm:spPr/>
    </dgm:pt>
    <dgm:pt modelId="{81789364-1060-45C2-BA2B-5BD7B090BD0B}" type="pres">
      <dgm:prSet presAssocID="{09834F5C-D4C2-45B0-A808-65E11CB45651}" presName="composite3" presStyleCnt="0"/>
      <dgm:spPr/>
    </dgm:pt>
    <dgm:pt modelId="{456D51D2-DBA6-4E6D-A083-5A4E079A823D}" type="pres">
      <dgm:prSet presAssocID="{09834F5C-D4C2-45B0-A808-65E11CB45651}" presName="background3" presStyleLbl="node3" presStyleIdx="1" presStyleCnt="2"/>
      <dgm:spPr>
        <a:solidFill>
          <a:srgbClr val="AEC627"/>
        </a:solidFill>
      </dgm:spPr>
    </dgm:pt>
    <dgm:pt modelId="{130FE73D-BA40-43AE-A664-47F538AED281}" type="pres">
      <dgm:prSet presAssocID="{09834F5C-D4C2-45B0-A808-65E11CB45651}" presName="text3" presStyleLbl="fgAcc3" presStyleIdx="1" presStyleCnt="2">
        <dgm:presLayoutVars>
          <dgm:chPref val="3"/>
        </dgm:presLayoutVars>
      </dgm:prSet>
      <dgm:spPr/>
    </dgm:pt>
    <dgm:pt modelId="{35227DFC-3BC8-45DA-ADB1-E365D9C099F7}" type="pres">
      <dgm:prSet presAssocID="{09834F5C-D4C2-45B0-A808-65E11CB45651}" presName="hierChild4" presStyleCnt="0"/>
      <dgm:spPr/>
    </dgm:pt>
  </dgm:ptLst>
  <dgm:cxnLst>
    <dgm:cxn modelId="{5385870A-2F35-48EC-953B-7D59EB26F7D9}" srcId="{F5747C0A-89A7-401E-A1D4-AC522EB2F661}" destId="{09834F5C-D4C2-45B0-A808-65E11CB45651}" srcOrd="1" destOrd="0" parTransId="{D4E725CC-C70E-40F2-852F-0B0AD36FA49E}" sibTransId="{18CAB46C-07AF-4E73-AD72-1F8B975DFEF7}"/>
    <dgm:cxn modelId="{E4E2D316-5BF8-4367-A29D-6229BC397FF8}" type="presOf" srcId="{D4E725CC-C70E-40F2-852F-0B0AD36FA49E}" destId="{484C33AB-744B-45F1-B389-3DC25365E3F0}" srcOrd="0" destOrd="0" presId="urn:microsoft.com/office/officeart/2005/8/layout/hierarchy1"/>
    <dgm:cxn modelId="{D772EB1F-8D8C-4268-92A4-F709440C6E69}" type="presOf" srcId="{7FCBE2A0-2D65-465F-B478-1C2391F52BD3}" destId="{99E82C7A-21B7-4ADD-9356-09EF9A504AFC}" srcOrd="0" destOrd="0" presId="urn:microsoft.com/office/officeart/2005/8/layout/hierarchy1"/>
    <dgm:cxn modelId="{B66D983B-B7A8-4FD2-A7D9-E5A3387684AC}" type="presOf" srcId="{CB2265E6-D323-4604-9EDE-DFD7894D2492}" destId="{6F32B12F-E857-4EC3-9902-2CC511B0D06E}" srcOrd="0" destOrd="0" presId="urn:microsoft.com/office/officeart/2005/8/layout/hierarchy1"/>
    <dgm:cxn modelId="{4F8E983B-AFFC-42B1-8116-130951D0487A}" type="presOf" srcId="{86CB3812-CB04-4714-AEB5-BFF30F7C776D}" destId="{AE3F67ED-2BB5-442E-A463-4AF60B08B842}" srcOrd="0" destOrd="0" presId="urn:microsoft.com/office/officeart/2005/8/layout/hierarchy1"/>
    <dgm:cxn modelId="{0C361067-F7BF-4782-8263-3B5F97DB0620}" srcId="{86CB3812-CB04-4714-AEB5-BFF30F7C776D}" destId="{F5747C0A-89A7-401E-A1D4-AC522EB2F661}" srcOrd="0" destOrd="0" parTransId="{CB2265E6-D323-4604-9EDE-DFD7894D2492}" sibTransId="{AC63AA47-1DDC-4C54-ADB3-F9A65830E980}"/>
    <dgm:cxn modelId="{335C2381-8B0E-4EFB-AD23-35D2C9901CD4}" type="presOf" srcId="{747BFC0A-1B80-4B38-A0CD-FDFE3979E507}" destId="{74541932-DD1F-4B1E-89B5-3AD4A51D0136}" srcOrd="0" destOrd="0" presId="urn:microsoft.com/office/officeart/2005/8/layout/hierarchy1"/>
    <dgm:cxn modelId="{70EA028E-67A8-4251-8795-1632EFE07A74}" srcId="{F5747C0A-89A7-401E-A1D4-AC522EB2F661}" destId="{7FCBE2A0-2D65-465F-B478-1C2391F52BD3}" srcOrd="0" destOrd="0" parTransId="{A2A0074D-168F-48DF-8859-DBA29C92D438}" sibTransId="{3890C150-5DF4-406F-ADB3-6F881D00F6D2}"/>
    <dgm:cxn modelId="{D88D4A9E-FF26-4208-8324-6AE4F3F5E7DA}" type="presOf" srcId="{F5747C0A-89A7-401E-A1D4-AC522EB2F661}" destId="{4E88A04E-A4A0-43FF-9732-72E420CA3DB1}" srcOrd="0" destOrd="0" presId="urn:microsoft.com/office/officeart/2005/8/layout/hierarchy1"/>
    <dgm:cxn modelId="{6DCC1BD5-1ECB-4DD2-93EB-B88FE0F6523C}" type="presOf" srcId="{A2A0074D-168F-48DF-8859-DBA29C92D438}" destId="{5C8A97F3-EC71-458A-A9A4-0BDD2BEDEF36}" srcOrd="0" destOrd="0" presId="urn:microsoft.com/office/officeart/2005/8/layout/hierarchy1"/>
    <dgm:cxn modelId="{2D7C86FC-B32A-4AB1-A773-C2DAD235C44B}" srcId="{747BFC0A-1B80-4B38-A0CD-FDFE3979E507}" destId="{86CB3812-CB04-4714-AEB5-BFF30F7C776D}" srcOrd="0" destOrd="0" parTransId="{B5E5AA56-7D5E-446D-8FF5-ED1A4CE02C5B}" sibTransId="{8D1DE0A6-BD1A-498F-9FA9-E36224ED58AA}"/>
    <dgm:cxn modelId="{AAAC18FF-C338-44A5-9273-E2A090B1BC59}" type="presOf" srcId="{09834F5C-D4C2-45B0-A808-65E11CB45651}" destId="{130FE73D-BA40-43AE-A664-47F538AED281}" srcOrd="0" destOrd="0" presId="urn:microsoft.com/office/officeart/2005/8/layout/hierarchy1"/>
    <dgm:cxn modelId="{37A5966F-A8C5-45A1-AC02-2D10357E6BC2}" type="presParOf" srcId="{74541932-DD1F-4B1E-89B5-3AD4A51D0136}" destId="{DEE05516-687D-4D26-B8C5-539B9717159F}" srcOrd="0" destOrd="0" presId="urn:microsoft.com/office/officeart/2005/8/layout/hierarchy1"/>
    <dgm:cxn modelId="{EE9A6910-0BA0-446B-AAD2-BCA8A880F7EE}" type="presParOf" srcId="{DEE05516-687D-4D26-B8C5-539B9717159F}" destId="{82068EE7-F51E-47D4-B706-464124F8138F}" srcOrd="0" destOrd="0" presId="urn:microsoft.com/office/officeart/2005/8/layout/hierarchy1"/>
    <dgm:cxn modelId="{2542F0DB-7CBF-4175-A259-48C081055117}" type="presParOf" srcId="{82068EE7-F51E-47D4-B706-464124F8138F}" destId="{1B8B62C9-40C2-48F3-9991-D1A39474A89A}" srcOrd="0" destOrd="0" presId="urn:microsoft.com/office/officeart/2005/8/layout/hierarchy1"/>
    <dgm:cxn modelId="{5BFBD888-477B-4218-B93D-895A61EA33D0}" type="presParOf" srcId="{82068EE7-F51E-47D4-B706-464124F8138F}" destId="{AE3F67ED-2BB5-442E-A463-4AF60B08B842}" srcOrd="1" destOrd="0" presId="urn:microsoft.com/office/officeart/2005/8/layout/hierarchy1"/>
    <dgm:cxn modelId="{9F6CD696-5228-4C00-9D8D-FF4938E622C9}" type="presParOf" srcId="{DEE05516-687D-4D26-B8C5-539B9717159F}" destId="{10602ADE-A16C-4B1C-8CC2-DAAE5C2C9D1A}" srcOrd="1" destOrd="0" presId="urn:microsoft.com/office/officeart/2005/8/layout/hierarchy1"/>
    <dgm:cxn modelId="{9A21B76B-98D0-4D14-A699-9A67ED5741A5}" type="presParOf" srcId="{10602ADE-A16C-4B1C-8CC2-DAAE5C2C9D1A}" destId="{6F32B12F-E857-4EC3-9902-2CC511B0D06E}" srcOrd="0" destOrd="0" presId="urn:microsoft.com/office/officeart/2005/8/layout/hierarchy1"/>
    <dgm:cxn modelId="{AE12849C-5CE0-4F5A-BE9D-B6C6F541B3AD}" type="presParOf" srcId="{10602ADE-A16C-4B1C-8CC2-DAAE5C2C9D1A}" destId="{B65FFAC1-66DB-4969-9CEF-AC714FCEF1B8}" srcOrd="1" destOrd="0" presId="urn:microsoft.com/office/officeart/2005/8/layout/hierarchy1"/>
    <dgm:cxn modelId="{2F0B8DEA-BB03-443D-821C-BB18E324F04F}" type="presParOf" srcId="{B65FFAC1-66DB-4969-9CEF-AC714FCEF1B8}" destId="{04D43C03-87E9-42B4-87BB-BF997BB15AE5}" srcOrd="0" destOrd="0" presId="urn:microsoft.com/office/officeart/2005/8/layout/hierarchy1"/>
    <dgm:cxn modelId="{C4EA8C53-CB64-4918-A0E3-22BA92441302}" type="presParOf" srcId="{04D43C03-87E9-42B4-87BB-BF997BB15AE5}" destId="{B3CEF304-AD09-48CB-8D18-4C3E0EFFC0EA}" srcOrd="0" destOrd="0" presId="urn:microsoft.com/office/officeart/2005/8/layout/hierarchy1"/>
    <dgm:cxn modelId="{E8FCFC6F-AAF7-4BF3-A1C1-041FEEB36476}" type="presParOf" srcId="{04D43C03-87E9-42B4-87BB-BF997BB15AE5}" destId="{4E88A04E-A4A0-43FF-9732-72E420CA3DB1}" srcOrd="1" destOrd="0" presId="urn:microsoft.com/office/officeart/2005/8/layout/hierarchy1"/>
    <dgm:cxn modelId="{55F06D02-8041-487C-B156-54E4905D495E}" type="presParOf" srcId="{B65FFAC1-66DB-4969-9CEF-AC714FCEF1B8}" destId="{578064D3-2F51-4BB9-8012-F2CD7CA0C1A5}" srcOrd="1" destOrd="0" presId="urn:microsoft.com/office/officeart/2005/8/layout/hierarchy1"/>
    <dgm:cxn modelId="{552AD545-CFA5-4C96-8B94-3884BB85CFF7}" type="presParOf" srcId="{578064D3-2F51-4BB9-8012-F2CD7CA0C1A5}" destId="{5C8A97F3-EC71-458A-A9A4-0BDD2BEDEF36}" srcOrd="0" destOrd="0" presId="urn:microsoft.com/office/officeart/2005/8/layout/hierarchy1"/>
    <dgm:cxn modelId="{F3CEC37D-D633-43B2-83AE-111507E9F223}" type="presParOf" srcId="{578064D3-2F51-4BB9-8012-F2CD7CA0C1A5}" destId="{1B665796-43A2-426A-A57E-B1BFF7247D30}" srcOrd="1" destOrd="0" presId="urn:microsoft.com/office/officeart/2005/8/layout/hierarchy1"/>
    <dgm:cxn modelId="{3694C946-6612-4063-864C-B2CBAC40650B}" type="presParOf" srcId="{1B665796-43A2-426A-A57E-B1BFF7247D30}" destId="{71142F47-95EB-4D7B-AF93-16AC9E57FB18}" srcOrd="0" destOrd="0" presId="urn:microsoft.com/office/officeart/2005/8/layout/hierarchy1"/>
    <dgm:cxn modelId="{FD90481C-E965-4540-9835-CDF1DCAF6273}" type="presParOf" srcId="{71142F47-95EB-4D7B-AF93-16AC9E57FB18}" destId="{F70FF718-5B2C-4631-9A74-B1C14DD05E74}" srcOrd="0" destOrd="0" presId="urn:microsoft.com/office/officeart/2005/8/layout/hierarchy1"/>
    <dgm:cxn modelId="{AF25A922-9A70-43F6-A49F-F87C47E4BDAB}" type="presParOf" srcId="{71142F47-95EB-4D7B-AF93-16AC9E57FB18}" destId="{99E82C7A-21B7-4ADD-9356-09EF9A504AFC}" srcOrd="1" destOrd="0" presId="urn:microsoft.com/office/officeart/2005/8/layout/hierarchy1"/>
    <dgm:cxn modelId="{7B508D79-6772-4ACA-98CE-FAC1A4377B55}" type="presParOf" srcId="{1B665796-43A2-426A-A57E-B1BFF7247D30}" destId="{F44FD11B-D72F-4CEE-BC4F-B5A3F36302CA}" srcOrd="1" destOrd="0" presId="urn:microsoft.com/office/officeart/2005/8/layout/hierarchy1"/>
    <dgm:cxn modelId="{D450E777-0A5B-43C1-91DF-9CA6B7ECA41C}" type="presParOf" srcId="{578064D3-2F51-4BB9-8012-F2CD7CA0C1A5}" destId="{484C33AB-744B-45F1-B389-3DC25365E3F0}" srcOrd="2" destOrd="0" presId="urn:microsoft.com/office/officeart/2005/8/layout/hierarchy1"/>
    <dgm:cxn modelId="{512C76E5-E123-4AB1-88A6-B3BD1B8686BB}" type="presParOf" srcId="{578064D3-2F51-4BB9-8012-F2CD7CA0C1A5}" destId="{74CED318-AD61-43C0-B96D-BFC3DBABB40F}" srcOrd="3" destOrd="0" presId="urn:microsoft.com/office/officeart/2005/8/layout/hierarchy1"/>
    <dgm:cxn modelId="{8B47DD6C-E088-40B0-B5EB-FB3C817691E4}" type="presParOf" srcId="{74CED318-AD61-43C0-B96D-BFC3DBABB40F}" destId="{81789364-1060-45C2-BA2B-5BD7B090BD0B}" srcOrd="0" destOrd="0" presId="urn:microsoft.com/office/officeart/2005/8/layout/hierarchy1"/>
    <dgm:cxn modelId="{CBB13ABA-9004-4474-95C7-78DFB027375E}" type="presParOf" srcId="{81789364-1060-45C2-BA2B-5BD7B090BD0B}" destId="{456D51D2-DBA6-4E6D-A083-5A4E079A823D}" srcOrd="0" destOrd="0" presId="urn:microsoft.com/office/officeart/2005/8/layout/hierarchy1"/>
    <dgm:cxn modelId="{0974C1D6-EDA6-4FF3-87C9-E02FABFC82F3}" type="presParOf" srcId="{81789364-1060-45C2-BA2B-5BD7B090BD0B}" destId="{130FE73D-BA40-43AE-A664-47F538AED281}" srcOrd="1" destOrd="0" presId="urn:microsoft.com/office/officeart/2005/8/layout/hierarchy1"/>
    <dgm:cxn modelId="{09BE8BA1-A661-4401-9F23-8B85896A7607}" type="presParOf" srcId="{74CED318-AD61-43C0-B96D-BFC3DBABB40F}" destId="{35227DFC-3BC8-45DA-ADB1-E365D9C099F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7BFC0A-1B80-4B38-A0CD-FDFE3979E507}"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GB"/>
        </a:p>
      </dgm:t>
    </dgm:pt>
    <dgm:pt modelId="{86CB3812-CB04-4714-AEB5-BFF30F7C776D}">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Principal </a:t>
          </a:r>
          <a:r>
            <a:rPr lang="en-GB" sz="1300">
              <a:solidFill>
                <a:srgbClr val="000000"/>
              </a:solidFill>
              <a:latin typeface="Aptos" panose="02110004020202020204"/>
              <a:ea typeface="+mn-ea"/>
              <a:cs typeface="+mn-cs"/>
            </a:rPr>
            <a:t>Statistician</a:t>
          </a:r>
        </a:p>
      </dgm:t>
    </dgm:pt>
    <dgm:pt modelId="{B5E5AA56-7D5E-446D-8FF5-ED1A4CE02C5B}" type="parTrans" cxnId="{2D7C86FC-B32A-4AB1-A773-C2DAD235C44B}">
      <dgm:prSet/>
      <dgm:spPr/>
      <dgm:t>
        <a:bodyPr/>
        <a:lstStyle/>
        <a:p>
          <a:endParaRPr lang="en-GB"/>
        </a:p>
      </dgm:t>
    </dgm:pt>
    <dgm:pt modelId="{8D1DE0A6-BD1A-498F-9FA9-E36224ED58AA}" type="sibTrans" cxnId="{2D7C86FC-B32A-4AB1-A773-C2DAD235C44B}">
      <dgm:prSet/>
      <dgm:spPr/>
      <dgm:t>
        <a:bodyPr/>
        <a:lstStyle/>
        <a:p>
          <a:endParaRPr lang="en-GB"/>
        </a:p>
      </dgm:t>
    </dgm:pt>
    <dgm:pt modelId="{F5747C0A-89A7-401E-A1D4-AC522EB2F66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DP Statistician</a:t>
          </a:r>
        </a:p>
        <a:p>
          <a:pPr algn="ctr">
            <a:lnSpc>
              <a:spcPct val="90000"/>
            </a:lnSpc>
          </a:pPr>
          <a:r>
            <a:rPr lang="en-GB" sz="1300">
              <a:latin typeface="Aptos" panose="02110004020202020204"/>
              <a:ea typeface="+mn-ea"/>
              <a:cs typeface="+mn-cs"/>
            </a:rPr>
            <a:t>(</a:t>
          </a:r>
          <a:r>
            <a:rPr lang="en-GB" sz="1300" err="1">
              <a:latin typeface="Aptos" panose="02110004020202020204"/>
              <a:ea typeface="+mn-ea"/>
              <a:cs typeface="+mn-cs"/>
            </a:rPr>
            <a:t>AppsNI</a:t>
          </a:r>
          <a:r>
            <a:rPr lang="en-GB" sz="1300">
              <a:latin typeface="Aptos" panose="02110004020202020204"/>
              <a:ea typeface="+mn-ea"/>
              <a:cs typeface="+mn-cs"/>
            </a:rPr>
            <a:t>, Skills for Life and Work)</a:t>
          </a:r>
        </a:p>
      </dgm:t>
    </dgm:pt>
    <dgm:pt modelId="{CB2265E6-D323-4604-9EDE-DFD7894D2492}" type="parTrans" cxnId="{0C361067-F7BF-4782-8263-3B5F97DB0620}">
      <dgm:prSet/>
      <dgm:spPr/>
      <dgm:t>
        <a:bodyPr/>
        <a:lstStyle/>
        <a:p>
          <a:endParaRPr lang="en-GB"/>
        </a:p>
      </dgm:t>
    </dgm:pt>
    <dgm:pt modelId="{AC63AA47-1DDC-4C54-ADB3-F9A65830E980}" type="sibTrans" cxnId="{0C361067-F7BF-4782-8263-3B5F97DB0620}">
      <dgm:prSet/>
      <dgm:spPr/>
      <dgm:t>
        <a:bodyPr/>
        <a:lstStyle/>
        <a:p>
          <a:endParaRPr lang="en-GB"/>
        </a:p>
      </dgm:t>
    </dgm:pt>
    <dgm:pt modelId="{7FCBE2A0-2D65-465F-B478-1C2391F52BD3}">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A2A0074D-168F-48DF-8859-DBA29C92D438}" type="parTrans" cxnId="{70EA028E-67A8-4251-8795-1632EFE07A74}">
      <dgm:prSet/>
      <dgm:spPr/>
      <dgm:t>
        <a:bodyPr/>
        <a:lstStyle/>
        <a:p>
          <a:endParaRPr lang="en-GB"/>
        </a:p>
      </dgm:t>
    </dgm:pt>
    <dgm:pt modelId="{3890C150-5DF4-406F-ADB3-6F881D00F6D2}" type="sibTrans" cxnId="{70EA028E-67A8-4251-8795-1632EFE07A74}">
      <dgm:prSet/>
      <dgm:spPr/>
      <dgm:t>
        <a:bodyPr/>
        <a:lstStyle/>
        <a:p>
          <a:endParaRPr lang="en-GB"/>
        </a:p>
      </dgm:t>
    </dgm:pt>
    <dgm:pt modelId="{09834F5C-D4C2-45B0-A808-65E11CB45651}">
      <dgm:prSet phldrT="[Text]" phldr="0"/>
      <dgm:spPr>
        <a:solidFill>
          <a:schemeClr val="lt1">
            <a:hueOff val="0"/>
            <a:satOff val="0"/>
            <a:lumOff val="0"/>
          </a:schemeClr>
        </a:solidFill>
      </dgm:spPr>
      <dgm:t>
        <a:bodyPr/>
        <a:lstStyle/>
        <a:p>
          <a:pPr algn="ctr">
            <a:lnSpc>
              <a:spcPct val="90000"/>
            </a:lnSpc>
          </a:pPr>
          <a:r>
            <a:rPr lang="en-GB" sz="1300">
              <a:latin typeface="Aptos" panose="02110004020202020204"/>
              <a:ea typeface="+mn-ea"/>
              <a:cs typeface="+mn-cs"/>
            </a:rPr>
            <a:t>Assistant Statistician</a:t>
          </a:r>
        </a:p>
      </dgm:t>
    </dgm:pt>
    <dgm:pt modelId="{D4E725CC-C70E-40F2-852F-0B0AD36FA49E}" type="parTrans" cxnId="{5385870A-2F35-48EC-953B-7D59EB26F7D9}">
      <dgm:prSet/>
      <dgm:spPr/>
      <dgm:t>
        <a:bodyPr/>
        <a:lstStyle/>
        <a:p>
          <a:endParaRPr lang="en-GB"/>
        </a:p>
      </dgm:t>
    </dgm:pt>
    <dgm:pt modelId="{18CAB46C-07AF-4E73-AD72-1F8B975DFEF7}" type="sibTrans" cxnId="{5385870A-2F35-48EC-953B-7D59EB26F7D9}">
      <dgm:prSet/>
      <dgm:spPr/>
      <dgm:t>
        <a:bodyPr/>
        <a:lstStyle/>
        <a:p>
          <a:endParaRPr lang="en-GB"/>
        </a:p>
      </dgm:t>
    </dgm:pt>
    <dgm:pt modelId="{4D595F4B-21F9-4C4D-BFC7-0A1B6DCA2910}">
      <dgm:prSet/>
      <dgm:spPr/>
      <dgm:t>
        <a:bodyPr/>
        <a:lstStyle/>
        <a:p>
          <a:r>
            <a:rPr lang="en-US"/>
            <a:t>DP </a:t>
          </a:r>
        </a:p>
        <a:p>
          <a:r>
            <a:rPr lang="en-GB"/>
            <a:t>Statistician</a:t>
          </a:r>
        </a:p>
        <a:p>
          <a:r>
            <a:rPr lang="en-GB"/>
            <a:t>(LEO)</a:t>
          </a:r>
        </a:p>
      </dgm:t>
    </dgm:pt>
    <dgm:pt modelId="{C198B954-C1DD-4DBD-8E51-EE18CEA9DF5E}" type="parTrans" cxnId="{CA18E62D-AC97-459A-97FC-69AF920592D5}">
      <dgm:prSet/>
      <dgm:spPr/>
      <dgm:t>
        <a:bodyPr/>
        <a:lstStyle/>
        <a:p>
          <a:endParaRPr lang="en-GB"/>
        </a:p>
      </dgm:t>
    </dgm:pt>
    <dgm:pt modelId="{37DA10E3-366C-492A-8BE5-3A57892D18BC}" type="sibTrans" cxnId="{CA18E62D-AC97-459A-97FC-69AF920592D5}">
      <dgm:prSet/>
      <dgm:spPr/>
      <dgm:t>
        <a:bodyPr/>
        <a:lstStyle/>
        <a:p>
          <a:endParaRPr lang="en-GB"/>
        </a:p>
      </dgm:t>
    </dgm:pt>
    <dgm:pt modelId="{43E57CD8-A2E4-4182-8540-4E9B1751AE07}">
      <dgm:prSet/>
      <dgm:spPr/>
      <dgm:t>
        <a:bodyPr/>
        <a:lstStyle/>
        <a:p>
          <a:r>
            <a:rPr lang="en-GB">
              <a:latin typeface="Aptos" panose="02110004020202020204"/>
              <a:ea typeface="+mn-ea"/>
              <a:cs typeface="+mn-cs"/>
            </a:rPr>
            <a:t>DP Statistician</a:t>
          </a:r>
        </a:p>
        <a:p>
          <a:r>
            <a:rPr lang="en-GB">
              <a:latin typeface="Aptos" panose="02110004020202020204"/>
              <a:ea typeface="+mn-ea"/>
              <a:cs typeface="+mn-cs"/>
            </a:rPr>
            <a:t>(Higher Level Apprenticeships)</a:t>
          </a:r>
        </a:p>
      </dgm:t>
    </dgm:pt>
    <dgm:pt modelId="{9E2E19EF-1A74-4815-A00C-6B2760E3BE7E}" type="parTrans" cxnId="{BE2D3AD3-D834-4D21-AE56-A45C6DC49B54}">
      <dgm:prSet/>
      <dgm:spPr/>
      <dgm:t>
        <a:bodyPr/>
        <a:lstStyle/>
        <a:p>
          <a:endParaRPr lang="en-GB"/>
        </a:p>
      </dgm:t>
    </dgm:pt>
    <dgm:pt modelId="{F43B432F-0DD0-4852-AF7F-B274300D0B68}" type="sibTrans" cxnId="{BE2D3AD3-D834-4D21-AE56-A45C6DC49B54}">
      <dgm:prSet/>
      <dgm:spPr/>
      <dgm:t>
        <a:bodyPr/>
        <a:lstStyle/>
        <a:p>
          <a:endParaRPr lang="en-GB"/>
        </a:p>
      </dgm:t>
    </dgm:pt>
    <dgm:pt modelId="{2B4BE5A0-84E5-45F8-A066-BFEA253DBF48}">
      <dgm:prSet/>
      <dgm:spPr/>
      <dgm:t>
        <a:bodyPr/>
        <a:lstStyle/>
        <a:p>
          <a:r>
            <a:rPr lang="en-US"/>
            <a:t>Assistant Statistician</a:t>
          </a:r>
        </a:p>
        <a:p>
          <a:r>
            <a:rPr lang="en-GB"/>
            <a:t>(SEND)</a:t>
          </a:r>
        </a:p>
      </dgm:t>
    </dgm:pt>
    <dgm:pt modelId="{EF7B227B-EC7A-48F1-86DF-A78F24F3F486}" type="parTrans" cxnId="{493A77AA-A8EB-43A0-B333-2C676735564C}">
      <dgm:prSet/>
      <dgm:spPr/>
      <dgm:t>
        <a:bodyPr/>
        <a:lstStyle/>
        <a:p>
          <a:endParaRPr lang="en-GB"/>
        </a:p>
      </dgm:t>
    </dgm:pt>
    <dgm:pt modelId="{8715371B-87D6-441B-87A4-961B01C89E2E}" type="sibTrans" cxnId="{493A77AA-A8EB-43A0-B333-2C676735564C}">
      <dgm:prSet/>
      <dgm:spPr/>
      <dgm:t>
        <a:bodyPr/>
        <a:lstStyle/>
        <a:p>
          <a:endParaRPr lang="en-GB"/>
        </a:p>
      </dgm:t>
    </dgm:pt>
    <dgm:pt modelId="{7DE472C4-DFCB-457C-B6A0-C2D507E52661}">
      <dgm:prSet/>
      <dgm:spPr/>
      <dgm:t>
        <a:bodyPr/>
        <a:lstStyle/>
        <a:p>
          <a:r>
            <a:rPr lang="en-US"/>
            <a:t>Assistant Statistician </a:t>
          </a:r>
          <a:endParaRPr lang="en-GB"/>
        </a:p>
      </dgm:t>
    </dgm:pt>
    <dgm:pt modelId="{122FF77B-D3B7-4FB7-9937-C8BF8E3898DD}" type="parTrans" cxnId="{221F7BBF-4C68-44FC-94DC-C90C61026844}">
      <dgm:prSet/>
      <dgm:spPr/>
      <dgm:t>
        <a:bodyPr/>
        <a:lstStyle/>
        <a:p>
          <a:endParaRPr lang="en-GB"/>
        </a:p>
      </dgm:t>
    </dgm:pt>
    <dgm:pt modelId="{178570C9-F5AD-4E26-B995-EE638BFFD727}" type="sibTrans" cxnId="{221F7BBF-4C68-44FC-94DC-C90C61026844}">
      <dgm:prSet/>
      <dgm:spPr/>
      <dgm:t>
        <a:bodyPr/>
        <a:lstStyle/>
        <a:p>
          <a:endParaRPr lang="en-GB"/>
        </a:p>
      </dgm:t>
    </dgm:pt>
    <dgm:pt modelId="{74541932-DD1F-4B1E-89B5-3AD4A51D0136}" type="pres">
      <dgm:prSet presAssocID="{747BFC0A-1B80-4B38-A0CD-FDFE3979E507}" presName="hierChild1" presStyleCnt="0">
        <dgm:presLayoutVars>
          <dgm:chPref val="1"/>
          <dgm:dir/>
          <dgm:animOne val="branch"/>
          <dgm:animLvl val="lvl"/>
          <dgm:resizeHandles/>
        </dgm:presLayoutVars>
      </dgm:prSet>
      <dgm:spPr/>
    </dgm:pt>
    <dgm:pt modelId="{DEE05516-687D-4D26-B8C5-539B9717159F}" type="pres">
      <dgm:prSet presAssocID="{86CB3812-CB04-4714-AEB5-BFF30F7C776D}" presName="hierRoot1" presStyleCnt="0"/>
      <dgm:spPr/>
    </dgm:pt>
    <dgm:pt modelId="{82068EE7-F51E-47D4-B706-464124F8138F}" type="pres">
      <dgm:prSet presAssocID="{86CB3812-CB04-4714-AEB5-BFF30F7C776D}" presName="composite" presStyleCnt="0"/>
      <dgm:spPr/>
    </dgm:pt>
    <dgm:pt modelId="{1B8B62C9-40C2-48F3-9991-D1A39474A89A}" type="pres">
      <dgm:prSet presAssocID="{86CB3812-CB04-4714-AEB5-BFF30F7C776D}" presName="background" presStyleLbl="node0" presStyleIdx="0" presStyleCnt="1"/>
      <dgm:spPr/>
    </dgm:pt>
    <dgm:pt modelId="{AE3F67ED-2BB5-442E-A463-4AF60B08B842}" type="pres">
      <dgm:prSet presAssocID="{86CB3812-CB04-4714-AEB5-BFF30F7C776D}" presName="text" presStyleLbl="fgAcc0" presStyleIdx="0" presStyleCnt="1">
        <dgm:presLayoutVars>
          <dgm:chPref val="3"/>
        </dgm:presLayoutVars>
      </dgm:prSet>
      <dgm:spPr/>
    </dgm:pt>
    <dgm:pt modelId="{10602ADE-A16C-4B1C-8CC2-DAAE5C2C9D1A}" type="pres">
      <dgm:prSet presAssocID="{86CB3812-CB04-4714-AEB5-BFF30F7C776D}" presName="hierChild2" presStyleCnt="0"/>
      <dgm:spPr/>
    </dgm:pt>
    <dgm:pt modelId="{6F32B12F-E857-4EC3-9902-2CC511B0D06E}" type="pres">
      <dgm:prSet presAssocID="{CB2265E6-D323-4604-9EDE-DFD7894D2492}" presName="Name10" presStyleLbl="parChTrans1D2" presStyleIdx="0" presStyleCnt="3"/>
      <dgm:spPr/>
    </dgm:pt>
    <dgm:pt modelId="{B65FFAC1-66DB-4969-9CEF-AC714FCEF1B8}" type="pres">
      <dgm:prSet presAssocID="{F5747C0A-89A7-401E-A1D4-AC522EB2F661}" presName="hierRoot2" presStyleCnt="0"/>
      <dgm:spPr/>
    </dgm:pt>
    <dgm:pt modelId="{04D43C03-87E9-42B4-87BB-BF997BB15AE5}" type="pres">
      <dgm:prSet presAssocID="{F5747C0A-89A7-401E-A1D4-AC522EB2F661}" presName="composite2" presStyleCnt="0"/>
      <dgm:spPr/>
    </dgm:pt>
    <dgm:pt modelId="{B3CEF304-AD09-48CB-8D18-4C3E0EFFC0EA}" type="pres">
      <dgm:prSet presAssocID="{F5747C0A-89A7-401E-A1D4-AC522EB2F661}" presName="background2" presStyleLbl="node2" presStyleIdx="0" presStyleCnt="3"/>
      <dgm:spPr>
        <a:solidFill>
          <a:srgbClr val="AEC627"/>
        </a:solidFill>
      </dgm:spPr>
    </dgm:pt>
    <dgm:pt modelId="{4E88A04E-A4A0-43FF-9732-72E420CA3DB1}" type="pres">
      <dgm:prSet presAssocID="{F5747C0A-89A7-401E-A1D4-AC522EB2F661}" presName="text2" presStyleLbl="fgAcc2" presStyleIdx="0" presStyleCnt="3">
        <dgm:presLayoutVars>
          <dgm:chPref val="3"/>
        </dgm:presLayoutVars>
      </dgm:prSet>
      <dgm:spPr/>
    </dgm:pt>
    <dgm:pt modelId="{578064D3-2F51-4BB9-8012-F2CD7CA0C1A5}" type="pres">
      <dgm:prSet presAssocID="{F5747C0A-89A7-401E-A1D4-AC522EB2F661}" presName="hierChild3" presStyleCnt="0"/>
      <dgm:spPr/>
    </dgm:pt>
    <dgm:pt modelId="{5C8A97F3-EC71-458A-A9A4-0BDD2BEDEF36}" type="pres">
      <dgm:prSet presAssocID="{A2A0074D-168F-48DF-8859-DBA29C92D438}" presName="Name17" presStyleLbl="parChTrans1D3" presStyleIdx="0" presStyleCnt="4"/>
      <dgm:spPr/>
    </dgm:pt>
    <dgm:pt modelId="{1B665796-43A2-426A-A57E-B1BFF7247D30}" type="pres">
      <dgm:prSet presAssocID="{7FCBE2A0-2D65-465F-B478-1C2391F52BD3}" presName="hierRoot3" presStyleCnt="0"/>
      <dgm:spPr/>
    </dgm:pt>
    <dgm:pt modelId="{71142F47-95EB-4D7B-AF93-16AC9E57FB18}" type="pres">
      <dgm:prSet presAssocID="{7FCBE2A0-2D65-465F-B478-1C2391F52BD3}" presName="composite3" presStyleCnt="0"/>
      <dgm:spPr/>
    </dgm:pt>
    <dgm:pt modelId="{F70FF718-5B2C-4631-9A74-B1C14DD05E74}" type="pres">
      <dgm:prSet presAssocID="{7FCBE2A0-2D65-465F-B478-1C2391F52BD3}" presName="background3" presStyleLbl="node3" presStyleIdx="0" presStyleCnt="4"/>
      <dgm:spPr>
        <a:solidFill>
          <a:srgbClr val="AEC627"/>
        </a:solidFill>
      </dgm:spPr>
    </dgm:pt>
    <dgm:pt modelId="{99E82C7A-21B7-4ADD-9356-09EF9A504AFC}" type="pres">
      <dgm:prSet presAssocID="{7FCBE2A0-2D65-465F-B478-1C2391F52BD3}" presName="text3" presStyleLbl="fgAcc3" presStyleIdx="0" presStyleCnt="4">
        <dgm:presLayoutVars>
          <dgm:chPref val="3"/>
        </dgm:presLayoutVars>
      </dgm:prSet>
      <dgm:spPr/>
    </dgm:pt>
    <dgm:pt modelId="{F44FD11B-D72F-4CEE-BC4F-B5A3F36302CA}" type="pres">
      <dgm:prSet presAssocID="{7FCBE2A0-2D65-465F-B478-1C2391F52BD3}" presName="hierChild4" presStyleCnt="0"/>
      <dgm:spPr/>
    </dgm:pt>
    <dgm:pt modelId="{484C33AB-744B-45F1-B389-3DC25365E3F0}" type="pres">
      <dgm:prSet presAssocID="{D4E725CC-C70E-40F2-852F-0B0AD36FA49E}" presName="Name17" presStyleLbl="parChTrans1D3" presStyleIdx="1" presStyleCnt="4"/>
      <dgm:spPr/>
    </dgm:pt>
    <dgm:pt modelId="{74CED318-AD61-43C0-B96D-BFC3DBABB40F}" type="pres">
      <dgm:prSet presAssocID="{09834F5C-D4C2-45B0-A808-65E11CB45651}" presName="hierRoot3" presStyleCnt="0"/>
      <dgm:spPr/>
    </dgm:pt>
    <dgm:pt modelId="{81789364-1060-45C2-BA2B-5BD7B090BD0B}" type="pres">
      <dgm:prSet presAssocID="{09834F5C-D4C2-45B0-A808-65E11CB45651}" presName="composite3" presStyleCnt="0"/>
      <dgm:spPr/>
    </dgm:pt>
    <dgm:pt modelId="{456D51D2-DBA6-4E6D-A083-5A4E079A823D}" type="pres">
      <dgm:prSet presAssocID="{09834F5C-D4C2-45B0-A808-65E11CB45651}" presName="background3" presStyleLbl="node3" presStyleIdx="1" presStyleCnt="4"/>
      <dgm:spPr>
        <a:solidFill>
          <a:srgbClr val="AEC627"/>
        </a:solidFill>
      </dgm:spPr>
    </dgm:pt>
    <dgm:pt modelId="{130FE73D-BA40-43AE-A664-47F538AED281}" type="pres">
      <dgm:prSet presAssocID="{09834F5C-D4C2-45B0-A808-65E11CB45651}" presName="text3" presStyleLbl="fgAcc3" presStyleIdx="1" presStyleCnt="4">
        <dgm:presLayoutVars>
          <dgm:chPref val="3"/>
        </dgm:presLayoutVars>
      </dgm:prSet>
      <dgm:spPr/>
    </dgm:pt>
    <dgm:pt modelId="{35227DFC-3BC8-45DA-ADB1-E365D9C099F7}" type="pres">
      <dgm:prSet presAssocID="{09834F5C-D4C2-45B0-A808-65E11CB45651}" presName="hierChild4" presStyleCnt="0"/>
      <dgm:spPr/>
    </dgm:pt>
    <dgm:pt modelId="{2BA876B9-C83C-424E-A6F4-83E6EB1E182B}" type="pres">
      <dgm:prSet presAssocID="{C198B954-C1DD-4DBD-8E51-EE18CEA9DF5E}" presName="Name10" presStyleLbl="parChTrans1D2" presStyleIdx="1" presStyleCnt="3"/>
      <dgm:spPr/>
    </dgm:pt>
    <dgm:pt modelId="{A465DC7C-7E7E-4ABA-8D25-498131284124}" type="pres">
      <dgm:prSet presAssocID="{4D595F4B-21F9-4C4D-BFC7-0A1B6DCA2910}" presName="hierRoot2" presStyleCnt="0"/>
      <dgm:spPr/>
    </dgm:pt>
    <dgm:pt modelId="{F6D833DF-3013-43DF-A123-397F9355F5A1}" type="pres">
      <dgm:prSet presAssocID="{4D595F4B-21F9-4C4D-BFC7-0A1B6DCA2910}" presName="composite2" presStyleCnt="0"/>
      <dgm:spPr/>
    </dgm:pt>
    <dgm:pt modelId="{88025DF5-0751-4AB1-90F8-B99E4CCB22B4}" type="pres">
      <dgm:prSet presAssocID="{4D595F4B-21F9-4C4D-BFC7-0A1B6DCA2910}" presName="background2" presStyleLbl="node2" presStyleIdx="1" presStyleCnt="3"/>
      <dgm:spPr>
        <a:solidFill>
          <a:srgbClr val="002060"/>
        </a:solidFill>
      </dgm:spPr>
    </dgm:pt>
    <dgm:pt modelId="{849C5700-D99F-43CE-986D-1CBAAD594FAD}" type="pres">
      <dgm:prSet presAssocID="{4D595F4B-21F9-4C4D-BFC7-0A1B6DCA2910}" presName="text2" presStyleLbl="fgAcc2" presStyleIdx="1" presStyleCnt="3">
        <dgm:presLayoutVars>
          <dgm:chPref val="3"/>
        </dgm:presLayoutVars>
      </dgm:prSet>
      <dgm:spPr/>
    </dgm:pt>
    <dgm:pt modelId="{2BDBF77A-AC45-49E8-9B1B-A8E12155729B}" type="pres">
      <dgm:prSet presAssocID="{4D595F4B-21F9-4C4D-BFC7-0A1B6DCA2910}" presName="hierChild3" presStyleCnt="0"/>
      <dgm:spPr/>
    </dgm:pt>
    <dgm:pt modelId="{1A28FAA2-9B6A-4361-9E77-08B0FF0F49FE}" type="pres">
      <dgm:prSet presAssocID="{EF7B227B-EC7A-48F1-86DF-A78F24F3F486}" presName="Name17" presStyleLbl="parChTrans1D3" presStyleIdx="2" presStyleCnt="4"/>
      <dgm:spPr/>
    </dgm:pt>
    <dgm:pt modelId="{A0DD5C0C-5E3F-4E8A-A92B-3C62AC1B6563}" type="pres">
      <dgm:prSet presAssocID="{2B4BE5A0-84E5-45F8-A066-BFEA253DBF48}" presName="hierRoot3" presStyleCnt="0"/>
      <dgm:spPr/>
    </dgm:pt>
    <dgm:pt modelId="{6EA663C1-9451-453D-A221-54D43E674D1D}" type="pres">
      <dgm:prSet presAssocID="{2B4BE5A0-84E5-45F8-A066-BFEA253DBF48}" presName="composite3" presStyleCnt="0"/>
      <dgm:spPr/>
    </dgm:pt>
    <dgm:pt modelId="{80B85F29-6FF1-44F2-A8E8-B8D82FFE77FF}" type="pres">
      <dgm:prSet presAssocID="{2B4BE5A0-84E5-45F8-A066-BFEA253DBF48}" presName="background3" presStyleLbl="node3" presStyleIdx="2" presStyleCnt="4"/>
      <dgm:spPr>
        <a:solidFill>
          <a:srgbClr val="002060"/>
        </a:solidFill>
      </dgm:spPr>
    </dgm:pt>
    <dgm:pt modelId="{196ABFDA-F751-4398-9768-04B413AA1D05}" type="pres">
      <dgm:prSet presAssocID="{2B4BE5A0-84E5-45F8-A066-BFEA253DBF48}" presName="text3" presStyleLbl="fgAcc3" presStyleIdx="2" presStyleCnt="4">
        <dgm:presLayoutVars>
          <dgm:chPref val="3"/>
        </dgm:presLayoutVars>
      </dgm:prSet>
      <dgm:spPr/>
    </dgm:pt>
    <dgm:pt modelId="{BC25EDD2-9C7D-4252-A101-A4C66EA495E3}" type="pres">
      <dgm:prSet presAssocID="{2B4BE5A0-84E5-45F8-A066-BFEA253DBF48}" presName="hierChild4" presStyleCnt="0"/>
      <dgm:spPr/>
    </dgm:pt>
    <dgm:pt modelId="{EB267162-76BE-452C-8369-150C708FD243}" type="pres">
      <dgm:prSet presAssocID="{9E2E19EF-1A74-4815-A00C-6B2760E3BE7E}" presName="Name10" presStyleLbl="parChTrans1D2" presStyleIdx="2" presStyleCnt="3"/>
      <dgm:spPr/>
    </dgm:pt>
    <dgm:pt modelId="{58164801-8195-4BE0-9A13-112EAD3DA6B2}" type="pres">
      <dgm:prSet presAssocID="{43E57CD8-A2E4-4182-8540-4E9B1751AE07}" presName="hierRoot2" presStyleCnt="0"/>
      <dgm:spPr/>
    </dgm:pt>
    <dgm:pt modelId="{268C04D7-2A9E-41D7-9376-B2CA850884F0}" type="pres">
      <dgm:prSet presAssocID="{43E57CD8-A2E4-4182-8540-4E9B1751AE07}" presName="composite2" presStyleCnt="0"/>
      <dgm:spPr/>
    </dgm:pt>
    <dgm:pt modelId="{B46491E8-7962-43E6-BF19-6B2939B3AD7D}" type="pres">
      <dgm:prSet presAssocID="{43E57CD8-A2E4-4182-8540-4E9B1751AE07}" presName="background2" presStyleLbl="node2" presStyleIdx="2" presStyleCnt="3"/>
      <dgm:spPr>
        <a:solidFill>
          <a:srgbClr val="0070C0"/>
        </a:solidFill>
      </dgm:spPr>
    </dgm:pt>
    <dgm:pt modelId="{40BE080F-FA0D-4432-B1D4-9E6FAF38CEC1}" type="pres">
      <dgm:prSet presAssocID="{43E57CD8-A2E4-4182-8540-4E9B1751AE07}" presName="text2" presStyleLbl="fgAcc2" presStyleIdx="2" presStyleCnt="3">
        <dgm:presLayoutVars>
          <dgm:chPref val="3"/>
        </dgm:presLayoutVars>
      </dgm:prSet>
      <dgm:spPr/>
    </dgm:pt>
    <dgm:pt modelId="{D20F06FB-E29F-4C79-BCE1-29005EA3C5A8}" type="pres">
      <dgm:prSet presAssocID="{43E57CD8-A2E4-4182-8540-4E9B1751AE07}" presName="hierChild3" presStyleCnt="0"/>
      <dgm:spPr/>
    </dgm:pt>
    <dgm:pt modelId="{CCB297BD-E4AB-4993-A3E2-40AF6398DA40}" type="pres">
      <dgm:prSet presAssocID="{122FF77B-D3B7-4FB7-9937-C8BF8E3898DD}" presName="Name17" presStyleLbl="parChTrans1D3" presStyleIdx="3" presStyleCnt="4"/>
      <dgm:spPr/>
    </dgm:pt>
    <dgm:pt modelId="{B9260172-90EF-475F-A9B9-7EFA06BF7C3B}" type="pres">
      <dgm:prSet presAssocID="{7DE472C4-DFCB-457C-B6A0-C2D507E52661}" presName="hierRoot3" presStyleCnt="0"/>
      <dgm:spPr/>
    </dgm:pt>
    <dgm:pt modelId="{1C4D523D-9B91-4EE9-80B0-1382C087D17F}" type="pres">
      <dgm:prSet presAssocID="{7DE472C4-DFCB-457C-B6A0-C2D507E52661}" presName="composite3" presStyleCnt="0"/>
      <dgm:spPr/>
    </dgm:pt>
    <dgm:pt modelId="{CD9A993B-7B86-49F7-B5B2-A985745810EB}" type="pres">
      <dgm:prSet presAssocID="{7DE472C4-DFCB-457C-B6A0-C2D507E52661}" presName="background3" presStyleLbl="node3" presStyleIdx="3" presStyleCnt="4"/>
      <dgm:spPr>
        <a:solidFill>
          <a:srgbClr val="0070C0"/>
        </a:solidFill>
      </dgm:spPr>
    </dgm:pt>
    <dgm:pt modelId="{BB2A3411-05E0-4013-913B-719D07FF49B7}" type="pres">
      <dgm:prSet presAssocID="{7DE472C4-DFCB-457C-B6A0-C2D507E52661}" presName="text3" presStyleLbl="fgAcc3" presStyleIdx="3" presStyleCnt="4">
        <dgm:presLayoutVars>
          <dgm:chPref val="3"/>
        </dgm:presLayoutVars>
      </dgm:prSet>
      <dgm:spPr/>
    </dgm:pt>
    <dgm:pt modelId="{B7D2D3D5-8569-4670-BC27-0957E0802C8F}" type="pres">
      <dgm:prSet presAssocID="{7DE472C4-DFCB-457C-B6A0-C2D507E52661}" presName="hierChild4" presStyleCnt="0"/>
      <dgm:spPr/>
    </dgm:pt>
  </dgm:ptLst>
  <dgm:cxnLst>
    <dgm:cxn modelId="{5385870A-2F35-48EC-953B-7D59EB26F7D9}" srcId="{F5747C0A-89A7-401E-A1D4-AC522EB2F661}" destId="{09834F5C-D4C2-45B0-A808-65E11CB45651}" srcOrd="1" destOrd="0" parTransId="{D4E725CC-C70E-40F2-852F-0B0AD36FA49E}" sibTransId="{18CAB46C-07AF-4E73-AD72-1F8B975DFEF7}"/>
    <dgm:cxn modelId="{1BDEDF0C-0842-4CED-BC69-3C4F348743F5}" type="presOf" srcId="{4D595F4B-21F9-4C4D-BFC7-0A1B6DCA2910}" destId="{849C5700-D99F-43CE-986D-1CBAAD594FAD}" srcOrd="0" destOrd="0" presId="urn:microsoft.com/office/officeart/2005/8/layout/hierarchy1"/>
    <dgm:cxn modelId="{E4E2D316-5BF8-4367-A29D-6229BC397FF8}" type="presOf" srcId="{D4E725CC-C70E-40F2-852F-0B0AD36FA49E}" destId="{484C33AB-744B-45F1-B389-3DC25365E3F0}" srcOrd="0" destOrd="0" presId="urn:microsoft.com/office/officeart/2005/8/layout/hierarchy1"/>
    <dgm:cxn modelId="{DB44261A-C0AF-4A63-AB91-DBAD3E2108ED}" type="presOf" srcId="{7DE472C4-DFCB-457C-B6A0-C2D507E52661}" destId="{BB2A3411-05E0-4013-913B-719D07FF49B7}" srcOrd="0" destOrd="0" presId="urn:microsoft.com/office/officeart/2005/8/layout/hierarchy1"/>
    <dgm:cxn modelId="{D772EB1F-8D8C-4268-92A4-F709440C6E69}" type="presOf" srcId="{7FCBE2A0-2D65-465F-B478-1C2391F52BD3}" destId="{99E82C7A-21B7-4ADD-9356-09EF9A504AFC}" srcOrd="0" destOrd="0" presId="urn:microsoft.com/office/officeart/2005/8/layout/hierarchy1"/>
    <dgm:cxn modelId="{CA18E62D-AC97-459A-97FC-69AF920592D5}" srcId="{86CB3812-CB04-4714-AEB5-BFF30F7C776D}" destId="{4D595F4B-21F9-4C4D-BFC7-0A1B6DCA2910}" srcOrd="1" destOrd="0" parTransId="{C198B954-C1DD-4DBD-8E51-EE18CEA9DF5E}" sibTransId="{37DA10E3-366C-492A-8BE5-3A57892D18BC}"/>
    <dgm:cxn modelId="{F4A10A34-D787-4C71-B04C-B62143D8F525}" type="presOf" srcId="{9E2E19EF-1A74-4815-A00C-6B2760E3BE7E}" destId="{EB267162-76BE-452C-8369-150C708FD243}" srcOrd="0" destOrd="0" presId="urn:microsoft.com/office/officeart/2005/8/layout/hierarchy1"/>
    <dgm:cxn modelId="{B66D983B-B7A8-4FD2-A7D9-E5A3387684AC}" type="presOf" srcId="{CB2265E6-D323-4604-9EDE-DFD7894D2492}" destId="{6F32B12F-E857-4EC3-9902-2CC511B0D06E}" srcOrd="0" destOrd="0" presId="urn:microsoft.com/office/officeart/2005/8/layout/hierarchy1"/>
    <dgm:cxn modelId="{4F8E983B-AFFC-42B1-8116-130951D0487A}" type="presOf" srcId="{86CB3812-CB04-4714-AEB5-BFF30F7C776D}" destId="{AE3F67ED-2BB5-442E-A463-4AF60B08B842}" srcOrd="0" destOrd="0" presId="urn:microsoft.com/office/officeart/2005/8/layout/hierarchy1"/>
    <dgm:cxn modelId="{0C361067-F7BF-4782-8263-3B5F97DB0620}" srcId="{86CB3812-CB04-4714-AEB5-BFF30F7C776D}" destId="{F5747C0A-89A7-401E-A1D4-AC522EB2F661}" srcOrd="0" destOrd="0" parTransId="{CB2265E6-D323-4604-9EDE-DFD7894D2492}" sibTransId="{AC63AA47-1DDC-4C54-ADB3-F9A65830E980}"/>
    <dgm:cxn modelId="{713BE947-A29D-402B-B7B2-F1F2DF577CEC}" type="presOf" srcId="{C198B954-C1DD-4DBD-8E51-EE18CEA9DF5E}" destId="{2BA876B9-C83C-424E-A6F4-83E6EB1E182B}" srcOrd="0" destOrd="0" presId="urn:microsoft.com/office/officeart/2005/8/layout/hierarchy1"/>
    <dgm:cxn modelId="{6A881270-5696-4B30-8E08-A1B378D63DDA}" type="presOf" srcId="{2B4BE5A0-84E5-45F8-A066-BFEA253DBF48}" destId="{196ABFDA-F751-4398-9768-04B413AA1D05}" srcOrd="0" destOrd="0" presId="urn:microsoft.com/office/officeart/2005/8/layout/hierarchy1"/>
    <dgm:cxn modelId="{335C2381-8B0E-4EFB-AD23-35D2C9901CD4}" type="presOf" srcId="{747BFC0A-1B80-4B38-A0CD-FDFE3979E507}" destId="{74541932-DD1F-4B1E-89B5-3AD4A51D0136}" srcOrd="0" destOrd="0" presId="urn:microsoft.com/office/officeart/2005/8/layout/hierarchy1"/>
    <dgm:cxn modelId="{70EA028E-67A8-4251-8795-1632EFE07A74}" srcId="{F5747C0A-89A7-401E-A1D4-AC522EB2F661}" destId="{7FCBE2A0-2D65-465F-B478-1C2391F52BD3}" srcOrd="0" destOrd="0" parTransId="{A2A0074D-168F-48DF-8859-DBA29C92D438}" sibTransId="{3890C150-5DF4-406F-ADB3-6F881D00F6D2}"/>
    <dgm:cxn modelId="{D88D4A9E-FF26-4208-8324-6AE4F3F5E7DA}" type="presOf" srcId="{F5747C0A-89A7-401E-A1D4-AC522EB2F661}" destId="{4E88A04E-A4A0-43FF-9732-72E420CA3DB1}" srcOrd="0" destOrd="0" presId="urn:microsoft.com/office/officeart/2005/8/layout/hierarchy1"/>
    <dgm:cxn modelId="{493A77AA-A8EB-43A0-B333-2C676735564C}" srcId="{4D595F4B-21F9-4C4D-BFC7-0A1B6DCA2910}" destId="{2B4BE5A0-84E5-45F8-A066-BFEA253DBF48}" srcOrd="0" destOrd="0" parTransId="{EF7B227B-EC7A-48F1-86DF-A78F24F3F486}" sibTransId="{8715371B-87D6-441B-87A4-961B01C89E2E}"/>
    <dgm:cxn modelId="{221F7BBF-4C68-44FC-94DC-C90C61026844}" srcId="{43E57CD8-A2E4-4182-8540-4E9B1751AE07}" destId="{7DE472C4-DFCB-457C-B6A0-C2D507E52661}" srcOrd="0" destOrd="0" parTransId="{122FF77B-D3B7-4FB7-9937-C8BF8E3898DD}" sibTransId="{178570C9-F5AD-4E26-B995-EE638BFFD727}"/>
    <dgm:cxn modelId="{642688E1-A3D6-48EF-B4CA-55DB54D3BFF5}" type="presOf" srcId="{EF7B227B-EC7A-48F1-86DF-A78F24F3F486}" destId="{1A28FAA2-9B6A-4361-9E77-08B0FF0F49FE}" srcOrd="0" destOrd="0" presId="urn:microsoft.com/office/officeart/2005/8/layout/hierarchy1"/>
    <dgm:cxn modelId="{303BF5E2-0C1B-49B5-93EF-19F16F938C19}" type="presOf" srcId="{43E57CD8-A2E4-4182-8540-4E9B1751AE07}" destId="{40BE080F-FA0D-4432-B1D4-9E6FAF38CEC1}" srcOrd="0" destOrd="0" presId="urn:microsoft.com/office/officeart/2005/8/layout/hierarchy1"/>
    <dgm:cxn modelId="{BE2D3AD3-D834-4D21-AE56-A45C6DC49B54}" srcId="{86CB3812-CB04-4714-AEB5-BFF30F7C776D}" destId="{43E57CD8-A2E4-4182-8540-4E9B1751AE07}" srcOrd="2" destOrd="0" parTransId="{9E2E19EF-1A74-4815-A00C-6B2760E3BE7E}" sibTransId="{F43B432F-0DD0-4852-AF7F-B274300D0B68}"/>
    <dgm:cxn modelId="{BFAB5AF4-CB5A-4DE1-AB64-63D240DDCACC}" type="presOf" srcId="{122FF77B-D3B7-4FB7-9937-C8BF8E3898DD}" destId="{CCB297BD-E4AB-4993-A3E2-40AF6398DA40}" srcOrd="0" destOrd="0" presId="urn:microsoft.com/office/officeart/2005/8/layout/hierarchy1"/>
    <dgm:cxn modelId="{6DCC1BD5-1ECB-4DD2-93EB-B88FE0F6523C}" type="presOf" srcId="{A2A0074D-168F-48DF-8859-DBA29C92D438}" destId="{5C8A97F3-EC71-458A-A9A4-0BDD2BEDEF36}" srcOrd="0" destOrd="0" presId="urn:microsoft.com/office/officeart/2005/8/layout/hierarchy1"/>
    <dgm:cxn modelId="{2D7C86FC-B32A-4AB1-A773-C2DAD235C44B}" srcId="{747BFC0A-1B80-4B38-A0CD-FDFE3979E507}" destId="{86CB3812-CB04-4714-AEB5-BFF30F7C776D}" srcOrd="0" destOrd="0" parTransId="{B5E5AA56-7D5E-446D-8FF5-ED1A4CE02C5B}" sibTransId="{8D1DE0A6-BD1A-498F-9FA9-E36224ED58AA}"/>
    <dgm:cxn modelId="{AAAC18FF-C338-44A5-9273-E2A090B1BC59}" type="presOf" srcId="{09834F5C-D4C2-45B0-A808-65E11CB45651}" destId="{130FE73D-BA40-43AE-A664-47F538AED281}" srcOrd="0" destOrd="0" presId="urn:microsoft.com/office/officeart/2005/8/layout/hierarchy1"/>
    <dgm:cxn modelId="{37A5966F-A8C5-45A1-AC02-2D10357E6BC2}" type="presParOf" srcId="{74541932-DD1F-4B1E-89B5-3AD4A51D0136}" destId="{DEE05516-687D-4D26-B8C5-539B9717159F}" srcOrd="0" destOrd="0" presId="urn:microsoft.com/office/officeart/2005/8/layout/hierarchy1"/>
    <dgm:cxn modelId="{EE9A6910-0BA0-446B-AAD2-BCA8A880F7EE}" type="presParOf" srcId="{DEE05516-687D-4D26-B8C5-539B9717159F}" destId="{82068EE7-F51E-47D4-B706-464124F8138F}" srcOrd="0" destOrd="0" presId="urn:microsoft.com/office/officeart/2005/8/layout/hierarchy1"/>
    <dgm:cxn modelId="{2542F0DB-7CBF-4175-A259-48C081055117}" type="presParOf" srcId="{82068EE7-F51E-47D4-B706-464124F8138F}" destId="{1B8B62C9-40C2-48F3-9991-D1A39474A89A}" srcOrd="0" destOrd="0" presId="urn:microsoft.com/office/officeart/2005/8/layout/hierarchy1"/>
    <dgm:cxn modelId="{5BFBD888-477B-4218-B93D-895A61EA33D0}" type="presParOf" srcId="{82068EE7-F51E-47D4-B706-464124F8138F}" destId="{AE3F67ED-2BB5-442E-A463-4AF60B08B842}" srcOrd="1" destOrd="0" presId="urn:microsoft.com/office/officeart/2005/8/layout/hierarchy1"/>
    <dgm:cxn modelId="{9F6CD696-5228-4C00-9D8D-FF4938E622C9}" type="presParOf" srcId="{DEE05516-687D-4D26-B8C5-539B9717159F}" destId="{10602ADE-A16C-4B1C-8CC2-DAAE5C2C9D1A}" srcOrd="1" destOrd="0" presId="urn:microsoft.com/office/officeart/2005/8/layout/hierarchy1"/>
    <dgm:cxn modelId="{9A21B76B-98D0-4D14-A699-9A67ED5741A5}" type="presParOf" srcId="{10602ADE-A16C-4B1C-8CC2-DAAE5C2C9D1A}" destId="{6F32B12F-E857-4EC3-9902-2CC511B0D06E}" srcOrd="0" destOrd="0" presId="urn:microsoft.com/office/officeart/2005/8/layout/hierarchy1"/>
    <dgm:cxn modelId="{AE12849C-5CE0-4F5A-BE9D-B6C6F541B3AD}" type="presParOf" srcId="{10602ADE-A16C-4B1C-8CC2-DAAE5C2C9D1A}" destId="{B65FFAC1-66DB-4969-9CEF-AC714FCEF1B8}" srcOrd="1" destOrd="0" presId="urn:microsoft.com/office/officeart/2005/8/layout/hierarchy1"/>
    <dgm:cxn modelId="{2F0B8DEA-BB03-443D-821C-BB18E324F04F}" type="presParOf" srcId="{B65FFAC1-66DB-4969-9CEF-AC714FCEF1B8}" destId="{04D43C03-87E9-42B4-87BB-BF997BB15AE5}" srcOrd="0" destOrd="0" presId="urn:microsoft.com/office/officeart/2005/8/layout/hierarchy1"/>
    <dgm:cxn modelId="{C4EA8C53-CB64-4918-A0E3-22BA92441302}" type="presParOf" srcId="{04D43C03-87E9-42B4-87BB-BF997BB15AE5}" destId="{B3CEF304-AD09-48CB-8D18-4C3E0EFFC0EA}" srcOrd="0" destOrd="0" presId="urn:microsoft.com/office/officeart/2005/8/layout/hierarchy1"/>
    <dgm:cxn modelId="{E8FCFC6F-AAF7-4BF3-A1C1-041FEEB36476}" type="presParOf" srcId="{04D43C03-87E9-42B4-87BB-BF997BB15AE5}" destId="{4E88A04E-A4A0-43FF-9732-72E420CA3DB1}" srcOrd="1" destOrd="0" presId="urn:microsoft.com/office/officeart/2005/8/layout/hierarchy1"/>
    <dgm:cxn modelId="{55F06D02-8041-487C-B156-54E4905D495E}" type="presParOf" srcId="{B65FFAC1-66DB-4969-9CEF-AC714FCEF1B8}" destId="{578064D3-2F51-4BB9-8012-F2CD7CA0C1A5}" srcOrd="1" destOrd="0" presId="urn:microsoft.com/office/officeart/2005/8/layout/hierarchy1"/>
    <dgm:cxn modelId="{552AD545-CFA5-4C96-8B94-3884BB85CFF7}" type="presParOf" srcId="{578064D3-2F51-4BB9-8012-F2CD7CA0C1A5}" destId="{5C8A97F3-EC71-458A-A9A4-0BDD2BEDEF36}" srcOrd="0" destOrd="0" presId="urn:microsoft.com/office/officeart/2005/8/layout/hierarchy1"/>
    <dgm:cxn modelId="{F3CEC37D-D633-43B2-83AE-111507E9F223}" type="presParOf" srcId="{578064D3-2F51-4BB9-8012-F2CD7CA0C1A5}" destId="{1B665796-43A2-426A-A57E-B1BFF7247D30}" srcOrd="1" destOrd="0" presId="urn:microsoft.com/office/officeart/2005/8/layout/hierarchy1"/>
    <dgm:cxn modelId="{3694C946-6612-4063-864C-B2CBAC40650B}" type="presParOf" srcId="{1B665796-43A2-426A-A57E-B1BFF7247D30}" destId="{71142F47-95EB-4D7B-AF93-16AC9E57FB18}" srcOrd="0" destOrd="0" presId="urn:microsoft.com/office/officeart/2005/8/layout/hierarchy1"/>
    <dgm:cxn modelId="{FD90481C-E965-4540-9835-CDF1DCAF6273}" type="presParOf" srcId="{71142F47-95EB-4D7B-AF93-16AC9E57FB18}" destId="{F70FF718-5B2C-4631-9A74-B1C14DD05E74}" srcOrd="0" destOrd="0" presId="urn:microsoft.com/office/officeart/2005/8/layout/hierarchy1"/>
    <dgm:cxn modelId="{AF25A922-9A70-43F6-A49F-F87C47E4BDAB}" type="presParOf" srcId="{71142F47-95EB-4D7B-AF93-16AC9E57FB18}" destId="{99E82C7A-21B7-4ADD-9356-09EF9A504AFC}" srcOrd="1" destOrd="0" presId="urn:microsoft.com/office/officeart/2005/8/layout/hierarchy1"/>
    <dgm:cxn modelId="{7B508D79-6772-4ACA-98CE-FAC1A4377B55}" type="presParOf" srcId="{1B665796-43A2-426A-A57E-B1BFF7247D30}" destId="{F44FD11B-D72F-4CEE-BC4F-B5A3F36302CA}" srcOrd="1" destOrd="0" presId="urn:microsoft.com/office/officeart/2005/8/layout/hierarchy1"/>
    <dgm:cxn modelId="{D450E777-0A5B-43C1-91DF-9CA6B7ECA41C}" type="presParOf" srcId="{578064D3-2F51-4BB9-8012-F2CD7CA0C1A5}" destId="{484C33AB-744B-45F1-B389-3DC25365E3F0}" srcOrd="2" destOrd="0" presId="urn:microsoft.com/office/officeart/2005/8/layout/hierarchy1"/>
    <dgm:cxn modelId="{512C76E5-E123-4AB1-88A6-B3BD1B8686BB}" type="presParOf" srcId="{578064D3-2F51-4BB9-8012-F2CD7CA0C1A5}" destId="{74CED318-AD61-43C0-B96D-BFC3DBABB40F}" srcOrd="3" destOrd="0" presId="urn:microsoft.com/office/officeart/2005/8/layout/hierarchy1"/>
    <dgm:cxn modelId="{8B47DD6C-E088-40B0-B5EB-FB3C817691E4}" type="presParOf" srcId="{74CED318-AD61-43C0-B96D-BFC3DBABB40F}" destId="{81789364-1060-45C2-BA2B-5BD7B090BD0B}" srcOrd="0" destOrd="0" presId="urn:microsoft.com/office/officeart/2005/8/layout/hierarchy1"/>
    <dgm:cxn modelId="{CBB13ABA-9004-4474-95C7-78DFB027375E}" type="presParOf" srcId="{81789364-1060-45C2-BA2B-5BD7B090BD0B}" destId="{456D51D2-DBA6-4E6D-A083-5A4E079A823D}" srcOrd="0" destOrd="0" presId="urn:microsoft.com/office/officeart/2005/8/layout/hierarchy1"/>
    <dgm:cxn modelId="{0974C1D6-EDA6-4FF3-87C9-E02FABFC82F3}" type="presParOf" srcId="{81789364-1060-45C2-BA2B-5BD7B090BD0B}" destId="{130FE73D-BA40-43AE-A664-47F538AED281}" srcOrd="1" destOrd="0" presId="urn:microsoft.com/office/officeart/2005/8/layout/hierarchy1"/>
    <dgm:cxn modelId="{09BE8BA1-A661-4401-9F23-8B85896A7607}" type="presParOf" srcId="{74CED318-AD61-43C0-B96D-BFC3DBABB40F}" destId="{35227DFC-3BC8-45DA-ADB1-E365D9C099F7}" srcOrd="1" destOrd="0" presId="urn:microsoft.com/office/officeart/2005/8/layout/hierarchy1"/>
    <dgm:cxn modelId="{A0E06BC8-AC7F-44AE-8B7D-918C51128BFB}" type="presParOf" srcId="{10602ADE-A16C-4B1C-8CC2-DAAE5C2C9D1A}" destId="{2BA876B9-C83C-424E-A6F4-83E6EB1E182B}" srcOrd="2" destOrd="0" presId="urn:microsoft.com/office/officeart/2005/8/layout/hierarchy1"/>
    <dgm:cxn modelId="{51CE22E3-745C-48F1-8A0E-0C308AF178C5}" type="presParOf" srcId="{10602ADE-A16C-4B1C-8CC2-DAAE5C2C9D1A}" destId="{A465DC7C-7E7E-4ABA-8D25-498131284124}" srcOrd="3" destOrd="0" presId="urn:microsoft.com/office/officeart/2005/8/layout/hierarchy1"/>
    <dgm:cxn modelId="{FAEAC536-2AE7-4B81-89B3-B00026BC055E}" type="presParOf" srcId="{A465DC7C-7E7E-4ABA-8D25-498131284124}" destId="{F6D833DF-3013-43DF-A123-397F9355F5A1}" srcOrd="0" destOrd="0" presId="urn:microsoft.com/office/officeart/2005/8/layout/hierarchy1"/>
    <dgm:cxn modelId="{ADF2FF76-8CE4-457C-BB25-BF0CE79F9F78}" type="presParOf" srcId="{F6D833DF-3013-43DF-A123-397F9355F5A1}" destId="{88025DF5-0751-4AB1-90F8-B99E4CCB22B4}" srcOrd="0" destOrd="0" presId="urn:microsoft.com/office/officeart/2005/8/layout/hierarchy1"/>
    <dgm:cxn modelId="{BE359EB2-159A-4C9C-B2A4-846A90BDC49E}" type="presParOf" srcId="{F6D833DF-3013-43DF-A123-397F9355F5A1}" destId="{849C5700-D99F-43CE-986D-1CBAAD594FAD}" srcOrd="1" destOrd="0" presId="urn:microsoft.com/office/officeart/2005/8/layout/hierarchy1"/>
    <dgm:cxn modelId="{34E6CC49-60A3-4A50-80BC-A6C8E6DACA15}" type="presParOf" srcId="{A465DC7C-7E7E-4ABA-8D25-498131284124}" destId="{2BDBF77A-AC45-49E8-9B1B-A8E12155729B}" srcOrd="1" destOrd="0" presId="urn:microsoft.com/office/officeart/2005/8/layout/hierarchy1"/>
    <dgm:cxn modelId="{3E193512-6811-4C53-9B17-F88DE2FD7C74}" type="presParOf" srcId="{2BDBF77A-AC45-49E8-9B1B-A8E12155729B}" destId="{1A28FAA2-9B6A-4361-9E77-08B0FF0F49FE}" srcOrd="0" destOrd="0" presId="urn:microsoft.com/office/officeart/2005/8/layout/hierarchy1"/>
    <dgm:cxn modelId="{1F6ACCE8-DB93-41C6-A343-F911219FA739}" type="presParOf" srcId="{2BDBF77A-AC45-49E8-9B1B-A8E12155729B}" destId="{A0DD5C0C-5E3F-4E8A-A92B-3C62AC1B6563}" srcOrd="1" destOrd="0" presId="urn:microsoft.com/office/officeart/2005/8/layout/hierarchy1"/>
    <dgm:cxn modelId="{65D79108-90E1-408A-9572-97DC1E543863}" type="presParOf" srcId="{A0DD5C0C-5E3F-4E8A-A92B-3C62AC1B6563}" destId="{6EA663C1-9451-453D-A221-54D43E674D1D}" srcOrd="0" destOrd="0" presId="urn:microsoft.com/office/officeart/2005/8/layout/hierarchy1"/>
    <dgm:cxn modelId="{5E4D7F67-C8E1-4890-A0D8-7C89F8535F80}" type="presParOf" srcId="{6EA663C1-9451-453D-A221-54D43E674D1D}" destId="{80B85F29-6FF1-44F2-A8E8-B8D82FFE77FF}" srcOrd="0" destOrd="0" presId="urn:microsoft.com/office/officeart/2005/8/layout/hierarchy1"/>
    <dgm:cxn modelId="{51CEF54D-1380-49E8-BC34-F02301A99F9D}" type="presParOf" srcId="{6EA663C1-9451-453D-A221-54D43E674D1D}" destId="{196ABFDA-F751-4398-9768-04B413AA1D05}" srcOrd="1" destOrd="0" presId="urn:microsoft.com/office/officeart/2005/8/layout/hierarchy1"/>
    <dgm:cxn modelId="{FAC3A71C-616E-4F6D-8206-6C4E164808FC}" type="presParOf" srcId="{A0DD5C0C-5E3F-4E8A-A92B-3C62AC1B6563}" destId="{BC25EDD2-9C7D-4252-A101-A4C66EA495E3}" srcOrd="1" destOrd="0" presId="urn:microsoft.com/office/officeart/2005/8/layout/hierarchy1"/>
    <dgm:cxn modelId="{62A36CA3-A460-4B2F-B26D-470D8F620C13}" type="presParOf" srcId="{10602ADE-A16C-4B1C-8CC2-DAAE5C2C9D1A}" destId="{EB267162-76BE-452C-8369-150C708FD243}" srcOrd="4" destOrd="0" presId="urn:microsoft.com/office/officeart/2005/8/layout/hierarchy1"/>
    <dgm:cxn modelId="{94022842-15F9-4E06-863A-EF3D1C0E744F}" type="presParOf" srcId="{10602ADE-A16C-4B1C-8CC2-DAAE5C2C9D1A}" destId="{58164801-8195-4BE0-9A13-112EAD3DA6B2}" srcOrd="5" destOrd="0" presId="urn:microsoft.com/office/officeart/2005/8/layout/hierarchy1"/>
    <dgm:cxn modelId="{0BCE16F0-8B0E-4042-87E0-6270D711BDE7}" type="presParOf" srcId="{58164801-8195-4BE0-9A13-112EAD3DA6B2}" destId="{268C04D7-2A9E-41D7-9376-B2CA850884F0}" srcOrd="0" destOrd="0" presId="urn:microsoft.com/office/officeart/2005/8/layout/hierarchy1"/>
    <dgm:cxn modelId="{CC5A7C59-86D1-4566-A1EB-1FFCB445C822}" type="presParOf" srcId="{268C04D7-2A9E-41D7-9376-B2CA850884F0}" destId="{B46491E8-7962-43E6-BF19-6B2939B3AD7D}" srcOrd="0" destOrd="0" presId="urn:microsoft.com/office/officeart/2005/8/layout/hierarchy1"/>
    <dgm:cxn modelId="{2CE328CB-BADA-41C3-A486-48CA3C5B5258}" type="presParOf" srcId="{268C04D7-2A9E-41D7-9376-B2CA850884F0}" destId="{40BE080F-FA0D-4432-B1D4-9E6FAF38CEC1}" srcOrd="1" destOrd="0" presId="urn:microsoft.com/office/officeart/2005/8/layout/hierarchy1"/>
    <dgm:cxn modelId="{A9D04727-93D5-4F40-B22A-AFBF0CB27C83}" type="presParOf" srcId="{58164801-8195-4BE0-9A13-112EAD3DA6B2}" destId="{D20F06FB-E29F-4C79-BCE1-29005EA3C5A8}" srcOrd="1" destOrd="0" presId="urn:microsoft.com/office/officeart/2005/8/layout/hierarchy1"/>
    <dgm:cxn modelId="{DDAFFED0-2A7B-4930-9A1E-EA1D2B0AB2AE}" type="presParOf" srcId="{D20F06FB-E29F-4C79-BCE1-29005EA3C5A8}" destId="{CCB297BD-E4AB-4993-A3E2-40AF6398DA40}" srcOrd="0" destOrd="0" presId="urn:microsoft.com/office/officeart/2005/8/layout/hierarchy1"/>
    <dgm:cxn modelId="{FD6BF3BE-2AFF-446F-9A02-D2EE344BD8A5}" type="presParOf" srcId="{D20F06FB-E29F-4C79-BCE1-29005EA3C5A8}" destId="{B9260172-90EF-475F-A9B9-7EFA06BF7C3B}" srcOrd="1" destOrd="0" presId="urn:microsoft.com/office/officeart/2005/8/layout/hierarchy1"/>
    <dgm:cxn modelId="{821AADD1-F9A9-421B-9D6F-182325D29E1D}" type="presParOf" srcId="{B9260172-90EF-475F-A9B9-7EFA06BF7C3B}" destId="{1C4D523D-9B91-4EE9-80B0-1382C087D17F}" srcOrd="0" destOrd="0" presId="urn:microsoft.com/office/officeart/2005/8/layout/hierarchy1"/>
    <dgm:cxn modelId="{ADF5A35E-41EC-4353-B08E-CBB7314D22B8}" type="presParOf" srcId="{1C4D523D-9B91-4EE9-80B0-1382C087D17F}" destId="{CD9A993B-7B86-49F7-B5B2-A985745810EB}" srcOrd="0" destOrd="0" presId="urn:microsoft.com/office/officeart/2005/8/layout/hierarchy1"/>
    <dgm:cxn modelId="{006FF9F4-C919-4AAA-B5B1-8FDF43E84AEC}" type="presParOf" srcId="{1C4D523D-9B91-4EE9-80B0-1382C087D17F}" destId="{BB2A3411-05E0-4013-913B-719D07FF49B7}" srcOrd="1" destOrd="0" presId="urn:microsoft.com/office/officeart/2005/8/layout/hierarchy1"/>
    <dgm:cxn modelId="{85AA5EDE-9D88-4C23-A94C-078F9A8C0DF0}" type="presParOf" srcId="{B9260172-90EF-475F-A9B9-7EFA06BF7C3B}" destId="{B7D2D3D5-8569-4670-BC27-0957E0802C8F}"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0BD903-7245-4F3A-8C45-3B28A13F5094}" type="doc">
      <dgm:prSet loTypeId="urn:microsoft.com/office/officeart/2005/8/layout/default" loCatId="list" qsTypeId="urn:microsoft.com/office/officeart/2005/8/quickstyle/simple1" qsCatId="simple" csTypeId="urn:microsoft.com/office/officeart/2005/8/colors/colorful1#2" csCatId="colorful" phldr="1"/>
      <dgm:spPr/>
      <dgm:t>
        <a:bodyPr/>
        <a:lstStyle/>
        <a:p>
          <a:endParaRPr lang="en-GB"/>
        </a:p>
      </dgm:t>
    </dgm:pt>
    <dgm:pt modelId="{EC04589A-9965-4487-95B9-089F40FD5DAB}">
      <dgm:prSet phldrT="[Text]" custT="1"/>
      <dgm:spPr>
        <a:solidFill>
          <a:srgbClr val="AEC627"/>
        </a:solidFill>
      </dgm:spPr>
      <dgm:t>
        <a:bodyPr/>
        <a:lstStyle/>
        <a:p>
          <a:pPr>
            <a:lnSpc>
              <a:spcPct val="100000"/>
            </a:lnSpc>
            <a:spcAft>
              <a:spcPts val="0"/>
            </a:spcAft>
          </a:pPr>
          <a:r>
            <a:rPr lang="en-GB" sz="1800" b="1">
              <a:solidFill>
                <a:schemeClr val="tx1"/>
              </a:solidFill>
            </a:rPr>
            <a:t>Skills for Life and Work</a:t>
          </a:r>
          <a:endParaRPr lang="en-GB" sz="1400" b="1">
            <a:solidFill>
              <a:schemeClr val="tx1"/>
            </a:solidFill>
          </a:endParaRPr>
        </a:p>
      </dgm:t>
    </dgm:pt>
    <dgm:pt modelId="{DF512247-C642-49EB-84B6-36420F066D38}" type="parTrans" cxnId="{EBC62ABD-BBC3-4F39-8D65-C90B7927AECD}">
      <dgm:prSet/>
      <dgm:spPr/>
      <dgm:t>
        <a:bodyPr/>
        <a:lstStyle/>
        <a:p>
          <a:endParaRPr lang="en-GB"/>
        </a:p>
      </dgm:t>
    </dgm:pt>
    <dgm:pt modelId="{EF2474FF-8973-4DBD-BC5B-1CD796C40916}" type="sibTrans" cxnId="{EBC62ABD-BBC3-4F39-8D65-C90B7927AECD}">
      <dgm:prSet/>
      <dgm:spPr/>
      <dgm:t>
        <a:bodyPr/>
        <a:lstStyle/>
        <a:p>
          <a:endParaRPr lang="en-GB"/>
        </a:p>
      </dgm:t>
    </dgm:pt>
    <dgm:pt modelId="{27616F9C-3432-4930-A891-9190F80BE6D1}">
      <dgm:prSet phldrT="[Text]" custT="1"/>
      <dgm:spPr>
        <a:solidFill>
          <a:srgbClr val="002060"/>
        </a:solidFill>
      </dgm:spPr>
      <dgm:t>
        <a:bodyPr/>
        <a:lstStyle/>
        <a:p>
          <a:pPr>
            <a:lnSpc>
              <a:spcPct val="100000"/>
            </a:lnSpc>
            <a:spcAft>
              <a:spcPts val="0"/>
            </a:spcAft>
          </a:pPr>
          <a:r>
            <a:rPr lang="en-GB" sz="1600" b="1"/>
            <a:t>Young Peoples Behaviour and Attitudes Survey</a:t>
          </a:r>
        </a:p>
      </dgm:t>
    </dgm:pt>
    <dgm:pt modelId="{8A3F31CA-1A6C-49A8-AFBD-91D151393CFD}" type="parTrans" cxnId="{D0BBA2EA-53CC-4C51-BAFA-2E26B3EBAD32}">
      <dgm:prSet/>
      <dgm:spPr/>
      <dgm:t>
        <a:bodyPr/>
        <a:lstStyle/>
        <a:p>
          <a:endParaRPr lang="en-GB"/>
        </a:p>
      </dgm:t>
    </dgm:pt>
    <dgm:pt modelId="{CBF0381F-E082-49CE-BA20-811720645476}" type="sibTrans" cxnId="{D0BBA2EA-53CC-4C51-BAFA-2E26B3EBAD32}">
      <dgm:prSet/>
      <dgm:spPr/>
      <dgm:t>
        <a:bodyPr/>
        <a:lstStyle/>
        <a:p>
          <a:endParaRPr lang="en-GB"/>
        </a:p>
      </dgm:t>
    </dgm:pt>
    <dgm:pt modelId="{1ABAD4AE-A4A7-4215-90C8-9CF230D83223}">
      <dgm:prSet custT="1"/>
      <dgm:spPr>
        <a:solidFill>
          <a:srgbClr val="0070C0"/>
        </a:solidFill>
      </dgm:spPr>
      <dgm:t>
        <a:bodyPr/>
        <a:lstStyle/>
        <a:p>
          <a:pPr>
            <a:lnSpc>
              <a:spcPct val="100000"/>
            </a:lnSpc>
            <a:spcAft>
              <a:spcPts val="0"/>
            </a:spcAft>
          </a:pPr>
          <a:endParaRPr lang="en-GB" sz="1800" b="1"/>
        </a:p>
        <a:p>
          <a:pPr>
            <a:lnSpc>
              <a:spcPct val="100000"/>
            </a:lnSpc>
            <a:spcAft>
              <a:spcPts val="0"/>
            </a:spcAft>
          </a:pPr>
          <a:r>
            <a:rPr lang="en-GB" sz="1800" b="1"/>
            <a:t>Higher Level Apprenticeships in HE</a:t>
          </a:r>
        </a:p>
      </dgm:t>
    </dgm:pt>
    <dgm:pt modelId="{2F4CE9F9-468A-4E10-8A1B-74FBA34FA8F0}" type="parTrans" cxnId="{0CA88C8B-9D97-475E-A1AD-2E7916916F22}">
      <dgm:prSet/>
      <dgm:spPr/>
      <dgm:t>
        <a:bodyPr/>
        <a:lstStyle/>
        <a:p>
          <a:endParaRPr lang="en-GB"/>
        </a:p>
      </dgm:t>
    </dgm:pt>
    <dgm:pt modelId="{216C919C-9EC7-4ED9-9067-62DCB9FD6E17}" type="sibTrans" cxnId="{0CA88C8B-9D97-475E-A1AD-2E7916916F22}">
      <dgm:prSet/>
      <dgm:spPr/>
      <dgm:t>
        <a:bodyPr/>
        <a:lstStyle/>
        <a:p>
          <a:endParaRPr lang="en-GB"/>
        </a:p>
      </dgm:t>
    </dgm:pt>
    <dgm:pt modelId="{114A90FA-57A4-4738-B550-B81840D39B44}">
      <dgm:prSet custT="1"/>
      <dgm:spPr>
        <a:solidFill>
          <a:srgbClr val="AEC627"/>
        </a:solidFill>
      </dgm:spPr>
      <dgm:t>
        <a:bodyPr/>
        <a:lstStyle/>
        <a:p>
          <a:pPr algn="ctr">
            <a:lnSpc>
              <a:spcPct val="90000"/>
            </a:lnSpc>
            <a:spcAft>
              <a:spcPct val="35000"/>
            </a:spcAft>
          </a:pPr>
          <a:endParaRPr lang="en-GB" sz="1800" b="1"/>
        </a:p>
        <a:p>
          <a:pPr algn="ctr">
            <a:lnSpc>
              <a:spcPct val="100000"/>
            </a:lnSpc>
            <a:spcAft>
              <a:spcPts val="0"/>
            </a:spcAft>
          </a:pPr>
          <a:r>
            <a:rPr lang="en-GB" sz="1800" b="1">
              <a:solidFill>
                <a:schemeClr val="tx1"/>
              </a:solidFill>
            </a:rPr>
            <a:t>Apprenticeships NI</a:t>
          </a:r>
        </a:p>
        <a:p>
          <a:pPr algn="ctr">
            <a:lnSpc>
              <a:spcPct val="90000"/>
            </a:lnSpc>
            <a:spcAft>
              <a:spcPct val="35000"/>
            </a:spcAft>
          </a:pPr>
          <a:r>
            <a:rPr lang="en-GB" sz="1400" b="0">
              <a:solidFill>
                <a:schemeClr val="tx1"/>
              </a:solidFill>
            </a:rPr>
            <a:t> </a:t>
          </a:r>
        </a:p>
      </dgm:t>
    </dgm:pt>
    <dgm:pt modelId="{2F79B5CA-6096-401C-95D4-8B0B861B423A}" type="parTrans" cxnId="{A14B0AB4-1853-4936-9552-F6A6CD81351C}">
      <dgm:prSet/>
      <dgm:spPr/>
      <dgm:t>
        <a:bodyPr/>
        <a:lstStyle/>
        <a:p>
          <a:endParaRPr lang="en-GB"/>
        </a:p>
      </dgm:t>
    </dgm:pt>
    <dgm:pt modelId="{E61C8F43-3205-4DEE-9DCB-F7B3834E5355}" type="sibTrans" cxnId="{A14B0AB4-1853-4936-9552-F6A6CD81351C}">
      <dgm:prSet/>
      <dgm:spPr/>
      <dgm:t>
        <a:bodyPr/>
        <a:lstStyle/>
        <a:p>
          <a:endParaRPr lang="en-GB"/>
        </a:p>
      </dgm:t>
    </dgm:pt>
    <dgm:pt modelId="{A92B5952-7BAE-4A44-B387-4B4021E03DB2}">
      <dgm:prSet/>
      <dgm:spPr>
        <a:solidFill>
          <a:srgbClr val="0070C0"/>
        </a:solidFill>
      </dgm:spPr>
      <dgm:t>
        <a:bodyPr/>
        <a:lstStyle/>
        <a:p>
          <a:r>
            <a:rPr lang="en-US"/>
            <a:t>HLA Employers</a:t>
          </a:r>
          <a:endParaRPr lang="en-GB"/>
        </a:p>
      </dgm:t>
    </dgm:pt>
    <dgm:pt modelId="{B719FDE5-5908-4DED-BEC2-69E2C9DBAF54}" type="parTrans" cxnId="{79BA6FA7-F0F7-4589-B942-88DF173C23BA}">
      <dgm:prSet/>
      <dgm:spPr/>
      <dgm:t>
        <a:bodyPr/>
        <a:lstStyle/>
        <a:p>
          <a:endParaRPr lang="en-GB"/>
        </a:p>
      </dgm:t>
    </dgm:pt>
    <dgm:pt modelId="{8A487CD0-44E3-4E80-803B-12F0A20ECEF4}" type="sibTrans" cxnId="{79BA6FA7-F0F7-4589-B942-88DF173C23BA}">
      <dgm:prSet/>
      <dgm:spPr/>
      <dgm:t>
        <a:bodyPr/>
        <a:lstStyle/>
        <a:p>
          <a:endParaRPr lang="en-GB"/>
        </a:p>
      </dgm:t>
    </dgm:pt>
    <dgm:pt modelId="{93DADCA4-8253-483C-A453-548BF0B5E51A}">
      <dgm:prSet/>
      <dgm:spPr>
        <a:solidFill>
          <a:srgbClr val="002060"/>
        </a:solidFill>
      </dgm:spPr>
      <dgm:t>
        <a:bodyPr/>
        <a:lstStyle/>
        <a:p>
          <a:r>
            <a:rPr lang="en-US"/>
            <a:t>Special Education Needs Factsheet</a:t>
          </a:r>
          <a:endParaRPr lang="en-GB"/>
        </a:p>
      </dgm:t>
    </dgm:pt>
    <dgm:pt modelId="{6DAEF046-0F47-4B4D-8D27-87C4EB11B13E}" type="parTrans" cxnId="{E382BDE8-C749-444C-AF17-546F80BDEC92}">
      <dgm:prSet/>
      <dgm:spPr/>
      <dgm:t>
        <a:bodyPr/>
        <a:lstStyle/>
        <a:p>
          <a:endParaRPr lang="en-GB"/>
        </a:p>
      </dgm:t>
    </dgm:pt>
    <dgm:pt modelId="{9B87A5B3-001E-46D6-B848-3C3904BE4140}" type="sibTrans" cxnId="{E382BDE8-C749-444C-AF17-546F80BDEC92}">
      <dgm:prSet/>
      <dgm:spPr/>
      <dgm:t>
        <a:bodyPr/>
        <a:lstStyle/>
        <a:p>
          <a:endParaRPr lang="en-GB"/>
        </a:p>
      </dgm:t>
    </dgm:pt>
    <dgm:pt modelId="{DAF72838-A16B-47E4-8DB7-115A372C3366}">
      <dgm:prSet/>
      <dgm:spPr>
        <a:solidFill>
          <a:srgbClr val="AEC627"/>
        </a:solidFill>
      </dgm:spPr>
      <dgm:t>
        <a:bodyPr/>
        <a:lstStyle/>
        <a:p>
          <a:r>
            <a:rPr lang="en-US">
              <a:solidFill>
                <a:schemeClr val="tx1"/>
              </a:solidFill>
            </a:rPr>
            <a:t>Participation in Education and Training</a:t>
          </a:r>
          <a:endParaRPr lang="en-GB">
            <a:solidFill>
              <a:schemeClr val="tx1"/>
            </a:solidFill>
          </a:endParaRPr>
        </a:p>
      </dgm:t>
    </dgm:pt>
    <dgm:pt modelId="{599EB6D5-C1C1-4C0F-8123-1F2429CF745F}" type="parTrans" cxnId="{8132E297-3E78-40FE-B834-10CF99B6E252}">
      <dgm:prSet/>
      <dgm:spPr/>
      <dgm:t>
        <a:bodyPr/>
        <a:lstStyle/>
        <a:p>
          <a:endParaRPr lang="en-GB"/>
        </a:p>
      </dgm:t>
    </dgm:pt>
    <dgm:pt modelId="{423FEA1A-D9A8-49C9-962E-B2264B8C0C9B}" type="sibTrans" cxnId="{8132E297-3E78-40FE-B834-10CF99B6E252}">
      <dgm:prSet/>
      <dgm:spPr/>
      <dgm:t>
        <a:bodyPr/>
        <a:lstStyle/>
        <a:p>
          <a:endParaRPr lang="en-GB"/>
        </a:p>
      </dgm:t>
    </dgm:pt>
    <dgm:pt modelId="{66EB9771-0895-4F2C-909A-F32F2F5571B6}">
      <dgm:prSet/>
      <dgm:spPr>
        <a:solidFill>
          <a:srgbClr val="AEC627"/>
        </a:solidFill>
      </dgm:spPr>
      <dgm:t>
        <a:bodyPr/>
        <a:lstStyle/>
        <a:p>
          <a:r>
            <a:rPr lang="en-US">
              <a:solidFill>
                <a:schemeClr val="tx1"/>
              </a:solidFill>
            </a:rPr>
            <a:t>Level 2 Traineeships</a:t>
          </a:r>
          <a:endParaRPr lang="en-GB">
            <a:solidFill>
              <a:schemeClr val="tx1"/>
            </a:solidFill>
          </a:endParaRPr>
        </a:p>
      </dgm:t>
    </dgm:pt>
    <dgm:pt modelId="{79D4FC0F-7010-409E-B5C3-0EBF82195C51}" type="parTrans" cxnId="{C4DB8B5B-021B-4094-9CD1-987E0FC01426}">
      <dgm:prSet/>
      <dgm:spPr/>
      <dgm:t>
        <a:bodyPr/>
        <a:lstStyle/>
        <a:p>
          <a:endParaRPr lang="en-GB"/>
        </a:p>
      </dgm:t>
    </dgm:pt>
    <dgm:pt modelId="{EB266EF8-414B-418F-BA9B-5E6E7FB085E2}" type="sibTrans" cxnId="{C4DB8B5B-021B-4094-9CD1-987E0FC01426}">
      <dgm:prSet/>
      <dgm:spPr/>
      <dgm:t>
        <a:bodyPr/>
        <a:lstStyle/>
        <a:p>
          <a:endParaRPr lang="en-GB"/>
        </a:p>
      </dgm:t>
    </dgm:pt>
    <dgm:pt modelId="{5AC84E4A-08E1-41B6-AB78-529D88744A76}">
      <dgm:prSet/>
      <dgm:spPr>
        <a:solidFill>
          <a:srgbClr val="0070C0"/>
        </a:solidFill>
      </dgm:spPr>
      <dgm:t>
        <a:bodyPr/>
        <a:lstStyle/>
        <a:p>
          <a:r>
            <a:rPr lang="en-GB" b="1"/>
            <a:t>Higher Level Apprenticeships in FE</a:t>
          </a:r>
        </a:p>
      </dgm:t>
    </dgm:pt>
    <dgm:pt modelId="{870131FE-D2E7-4339-BC5A-C4C89B8F20AC}" type="parTrans" cxnId="{58ACA8A2-1486-4675-B742-5C87543A6DD7}">
      <dgm:prSet/>
      <dgm:spPr/>
      <dgm:t>
        <a:bodyPr/>
        <a:lstStyle/>
        <a:p>
          <a:endParaRPr lang="en-GB"/>
        </a:p>
      </dgm:t>
    </dgm:pt>
    <dgm:pt modelId="{6365AC8B-0D2D-418F-9949-6CE01CAAC41A}" type="sibTrans" cxnId="{58ACA8A2-1486-4675-B742-5C87543A6DD7}">
      <dgm:prSet/>
      <dgm:spPr/>
      <dgm:t>
        <a:bodyPr/>
        <a:lstStyle/>
        <a:p>
          <a:endParaRPr lang="en-GB"/>
        </a:p>
      </dgm:t>
    </dgm:pt>
    <dgm:pt modelId="{26A30820-3E94-48FD-9110-BD76D2B5F60D}" type="pres">
      <dgm:prSet presAssocID="{900BD903-7245-4F3A-8C45-3B28A13F5094}" presName="diagram" presStyleCnt="0">
        <dgm:presLayoutVars>
          <dgm:dir/>
          <dgm:resizeHandles val="exact"/>
        </dgm:presLayoutVars>
      </dgm:prSet>
      <dgm:spPr/>
    </dgm:pt>
    <dgm:pt modelId="{63B7C540-B1CF-41C1-9C34-14EDFF0EE9CD}" type="pres">
      <dgm:prSet presAssocID="{114A90FA-57A4-4738-B550-B81840D39B44}" presName="node" presStyleLbl="node1" presStyleIdx="0" presStyleCnt="9">
        <dgm:presLayoutVars>
          <dgm:bulletEnabled val="1"/>
        </dgm:presLayoutVars>
      </dgm:prSet>
      <dgm:spPr/>
    </dgm:pt>
    <dgm:pt modelId="{51583717-5F57-4980-862B-2107301AA83B}" type="pres">
      <dgm:prSet presAssocID="{E61C8F43-3205-4DEE-9DCB-F7B3834E5355}" presName="sibTrans" presStyleCnt="0"/>
      <dgm:spPr/>
    </dgm:pt>
    <dgm:pt modelId="{C740C462-CED6-4138-8A1A-4E3467FF7A34}" type="pres">
      <dgm:prSet presAssocID="{1ABAD4AE-A4A7-4215-90C8-9CF230D83223}" presName="node" presStyleLbl="node1" presStyleIdx="1" presStyleCnt="9" custScaleY="100539">
        <dgm:presLayoutVars>
          <dgm:bulletEnabled val="1"/>
        </dgm:presLayoutVars>
      </dgm:prSet>
      <dgm:spPr/>
    </dgm:pt>
    <dgm:pt modelId="{FD2CE25F-5097-4301-B5E5-E7A817406ABD}" type="pres">
      <dgm:prSet presAssocID="{216C919C-9EC7-4ED9-9067-62DCB9FD6E17}" presName="sibTrans" presStyleCnt="0"/>
      <dgm:spPr/>
    </dgm:pt>
    <dgm:pt modelId="{FB9A669F-2636-45E6-8023-E2D0C0AD1A17}" type="pres">
      <dgm:prSet presAssocID="{27616F9C-3432-4930-A891-9190F80BE6D1}" presName="node" presStyleLbl="node1" presStyleIdx="2" presStyleCnt="9">
        <dgm:presLayoutVars>
          <dgm:bulletEnabled val="1"/>
        </dgm:presLayoutVars>
      </dgm:prSet>
      <dgm:spPr/>
    </dgm:pt>
    <dgm:pt modelId="{EF3750F0-AFC4-45D2-9510-D52BD3909E06}" type="pres">
      <dgm:prSet presAssocID="{CBF0381F-E082-49CE-BA20-811720645476}" presName="sibTrans" presStyleCnt="0"/>
      <dgm:spPr/>
    </dgm:pt>
    <dgm:pt modelId="{9B43D77D-B065-41CA-BC61-DE3CB6389E00}" type="pres">
      <dgm:prSet presAssocID="{EC04589A-9965-4487-95B9-089F40FD5DAB}" presName="node" presStyleLbl="node1" presStyleIdx="3" presStyleCnt="9">
        <dgm:presLayoutVars>
          <dgm:bulletEnabled val="1"/>
        </dgm:presLayoutVars>
      </dgm:prSet>
      <dgm:spPr/>
    </dgm:pt>
    <dgm:pt modelId="{A0C8E994-87C0-4F92-BBF5-A233C4829FD9}" type="pres">
      <dgm:prSet presAssocID="{EF2474FF-8973-4DBD-BC5B-1CD796C40916}" presName="sibTrans" presStyleCnt="0"/>
      <dgm:spPr/>
    </dgm:pt>
    <dgm:pt modelId="{25982740-D0BC-4930-8520-00278468BFBA}" type="pres">
      <dgm:prSet presAssocID="{5AC84E4A-08E1-41B6-AB78-529D88744A76}" presName="node" presStyleLbl="node1" presStyleIdx="4" presStyleCnt="9">
        <dgm:presLayoutVars>
          <dgm:bulletEnabled val="1"/>
        </dgm:presLayoutVars>
      </dgm:prSet>
      <dgm:spPr/>
    </dgm:pt>
    <dgm:pt modelId="{AD3C7E4D-9E06-4A84-B7ED-E81CC4E52B1B}" type="pres">
      <dgm:prSet presAssocID="{6365AC8B-0D2D-418F-9949-6CE01CAAC41A}" presName="sibTrans" presStyleCnt="0"/>
      <dgm:spPr/>
    </dgm:pt>
    <dgm:pt modelId="{62E1A180-5142-4005-8913-37F6CFD6EC3E}" type="pres">
      <dgm:prSet presAssocID="{66EB9771-0895-4F2C-909A-F32F2F5571B6}" presName="node" presStyleLbl="node1" presStyleIdx="5" presStyleCnt="9">
        <dgm:presLayoutVars>
          <dgm:bulletEnabled val="1"/>
        </dgm:presLayoutVars>
      </dgm:prSet>
      <dgm:spPr/>
    </dgm:pt>
    <dgm:pt modelId="{5DD8E87C-9FB5-4542-BB4B-B58C2977D8EE}" type="pres">
      <dgm:prSet presAssocID="{EB266EF8-414B-418F-BA9B-5E6E7FB085E2}" presName="sibTrans" presStyleCnt="0"/>
      <dgm:spPr/>
    </dgm:pt>
    <dgm:pt modelId="{CE163232-3E1C-4964-BFCF-5E755364D5F4}" type="pres">
      <dgm:prSet presAssocID="{DAF72838-A16B-47E4-8DB7-115A372C3366}" presName="node" presStyleLbl="node1" presStyleIdx="6" presStyleCnt="9">
        <dgm:presLayoutVars>
          <dgm:bulletEnabled val="1"/>
        </dgm:presLayoutVars>
      </dgm:prSet>
      <dgm:spPr/>
    </dgm:pt>
    <dgm:pt modelId="{7629F596-76B7-429C-9CF8-A8B9867F677D}" type="pres">
      <dgm:prSet presAssocID="{423FEA1A-D9A8-49C9-962E-B2264B8C0C9B}" presName="sibTrans" presStyleCnt="0"/>
      <dgm:spPr/>
    </dgm:pt>
    <dgm:pt modelId="{BD496097-0CC4-4284-8074-D6D45D4519F6}" type="pres">
      <dgm:prSet presAssocID="{A92B5952-7BAE-4A44-B387-4B4021E03DB2}" presName="node" presStyleLbl="node1" presStyleIdx="7" presStyleCnt="9">
        <dgm:presLayoutVars>
          <dgm:bulletEnabled val="1"/>
        </dgm:presLayoutVars>
      </dgm:prSet>
      <dgm:spPr/>
    </dgm:pt>
    <dgm:pt modelId="{AFC1CEF8-0846-4BE5-982A-5A3635424B36}" type="pres">
      <dgm:prSet presAssocID="{8A487CD0-44E3-4E80-803B-12F0A20ECEF4}" presName="sibTrans" presStyleCnt="0"/>
      <dgm:spPr/>
    </dgm:pt>
    <dgm:pt modelId="{4D196585-AD97-4A59-B804-F6210FEE2974}" type="pres">
      <dgm:prSet presAssocID="{93DADCA4-8253-483C-A453-548BF0B5E51A}" presName="node" presStyleLbl="node1" presStyleIdx="8" presStyleCnt="9" custLinFactNeighborY="-1944">
        <dgm:presLayoutVars>
          <dgm:bulletEnabled val="1"/>
        </dgm:presLayoutVars>
      </dgm:prSet>
      <dgm:spPr/>
    </dgm:pt>
  </dgm:ptLst>
  <dgm:cxnLst>
    <dgm:cxn modelId="{94FE0A09-B24F-4696-888A-7401631C5121}" type="presOf" srcId="{DAF72838-A16B-47E4-8DB7-115A372C3366}" destId="{CE163232-3E1C-4964-BFCF-5E755364D5F4}" srcOrd="0" destOrd="0" presId="urn:microsoft.com/office/officeart/2005/8/layout/default"/>
    <dgm:cxn modelId="{A2B8FE27-6EC9-4D22-BFB1-95F0C2992AE4}" type="presOf" srcId="{114A90FA-57A4-4738-B550-B81840D39B44}" destId="{63B7C540-B1CF-41C1-9C34-14EDFF0EE9CD}" srcOrd="0" destOrd="0" presId="urn:microsoft.com/office/officeart/2005/8/layout/default"/>
    <dgm:cxn modelId="{05C9982A-7ED1-4AEF-B77A-5E4AF60F0F8E}" type="presOf" srcId="{66EB9771-0895-4F2C-909A-F32F2F5571B6}" destId="{62E1A180-5142-4005-8913-37F6CFD6EC3E}" srcOrd="0" destOrd="0" presId="urn:microsoft.com/office/officeart/2005/8/layout/default"/>
    <dgm:cxn modelId="{E5C56C2E-974A-4934-8708-D5D3C36FBB4A}" type="presOf" srcId="{93DADCA4-8253-483C-A453-548BF0B5E51A}" destId="{4D196585-AD97-4A59-B804-F6210FEE2974}" srcOrd="0" destOrd="0" presId="urn:microsoft.com/office/officeart/2005/8/layout/default"/>
    <dgm:cxn modelId="{FA9FF134-A95A-4EC8-B177-5E6908996584}" type="presOf" srcId="{1ABAD4AE-A4A7-4215-90C8-9CF230D83223}" destId="{C740C462-CED6-4138-8A1A-4E3467FF7A34}" srcOrd="0" destOrd="0" presId="urn:microsoft.com/office/officeart/2005/8/layout/default"/>
    <dgm:cxn modelId="{C4DB8B5B-021B-4094-9CD1-987E0FC01426}" srcId="{900BD903-7245-4F3A-8C45-3B28A13F5094}" destId="{66EB9771-0895-4F2C-909A-F32F2F5571B6}" srcOrd="5" destOrd="0" parTransId="{79D4FC0F-7010-409E-B5C3-0EBF82195C51}" sibTransId="{EB266EF8-414B-418F-BA9B-5E6E7FB085E2}"/>
    <dgm:cxn modelId="{1C85AE4A-B4A7-435B-8A1E-2F32613B8087}" type="presOf" srcId="{27616F9C-3432-4930-A891-9190F80BE6D1}" destId="{FB9A669F-2636-45E6-8023-E2D0C0AD1A17}" srcOrd="0" destOrd="0" presId="urn:microsoft.com/office/officeart/2005/8/layout/default"/>
    <dgm:cxn modelId="{86F9B377-A73D-454F-B982-269D624FD93D}" type="presOf" srcId="{5AC84E4A-08E1-41B6-AB78-529D88744A76}" destId="{25982740-D0BC-4930-8520-00278468BFBA}" srcOrd="0" destOrd="0" presId="urn:microsoft.com/office/officeart/2005/8/layout/default"/>
    <dgm:cxn modelId="{7FD9A689-1BD8-4F52-8F43-F0FCB235F355}" type="presOf" srcId="{A92B5952-7BAE-4A44-B387-4B4021E03DB2}" destId="{BD496097-0CC4-4284-8074-D6D45D4519F6}" srcOrd="0" destOrd="0" presId="urn:microsoft.com/office/officeart/2005/8/layout/default"/>
    <dgm:cxn modelId="{0CA88C8B-9D97-475E-A1AD-2E7916916F22}" srcId="{900BD903-7245-4F3A-8C45-3B28A13F5094}" destId="{1ABAD4AE-A4A7-4215-90C8-9CF230D83223}" srcOrd="1" destOrd="0" parTransId="{2F4CE9F9-468A-4E10-8A1B-74FBA34FA8F0}" sibTransId="{216C919C-9EC7-4ED9-9067-62DCB9FD6E17}"/>
    <dgm:cxn modelId="{8132E297-3E78-40FE-B834-10CF99B6E252}" srcId="{900BD903-7245-4F3A-8C45-3B28A13F5094}" destId="{DAF72838-A16B-47E4-8DB7-115A372C3366}" srcOrd="6" destOrd="0" parTransId="{599EB6D5-C1C1-4C0F-8123-1F2429CF745F}" sibTransId="{423FEA1A-D9A8-49C9-962E-B2264B8C0C9B}"/>
    <dgm:cxn modelId="{6BAC1A9D-C965-494D-8B63-4BE6180C335E}" type="presOf" srcId="{EC04589A-9965-4487-95B9-089F40FD5DAB}" destId="{9B43D77D-B065-41CA-BC61-DE3CB6389E00}" srcOrd="0" destOrd="0" presId="urn:microsoft.com/office/officeart/2005/8/layout/default"/>
    <dgm:cxn modelId="{58ACA8A2-1486-4675-B742-5C87543A6DD7}" srcId="{900BD903-7245-4F3A-8C45-3B28A13F5094}" destId="{5AC84E4A-08E1-41B6-AB78-529D88744A76}" srcOrd="4" destOrd="0" parTransId="{870131FE-D2E7-4339-BC5A-C4C89B8F20AC}" sibTransId="{6365AC8B-0D2D-418F-9949-6CE01CAAC41A}"/>
    <dgm:cxn modelId="{79BA6FA7-F0F7-4589-B942-88DF173C23BA}" srcId="{900BD903-7245-4F3A-8C45-3B28A13F5094}" destId="{A92B5952-7BAE-4A44-B387-4B4021E03DB2}" srcOrd="7" destOrd="0" parTransId="{B719FDE5-5908-4DED-BEC2-69E2C9DBAF54}" sibTransId="{8A487CD0-44E3-4E80-803B-12F0A20ECEF4}"/>
    <dgm:cxn modelId="{A14B0AB4-1853-4936-9552-F6A6CD81351C}" srcId="{900BD903-7245-4F3A-8C45-3B28A13F5094}" destId="{114A90FA-57A4-4738-B550-B81840D39B44}" srcOrd="0" destOrd="0" parTransId="{2F79B5CA-6096-401C-95D4-8B0B861B423A}" sibTransId="{E61C8F43-3205-4DEE-9DCB-F7B3834E5355}"/>
    <dgm:cxn modelId="{EBC62ABD-BBC3-4F39-8D65-C90B7927AECD}" srcId="{900BD903-7245-4F3A-8C45-3B28A13F5094}" destId="{EC04589A-9965-4487-95B9-089F40FD5DAB}" srcOrd="3" destOrd="0" parTransId="{DF512247-C642-49EB-84B6-36420F066D38}" sibTransId="{EF2474FF-8973-4DBD-BC5B-1CD796C40916}"/>
    <dgm:cxn modelId="{E382BDE8-C749-444C-AF17-546F80BDEC92}" srcId="{900BD903-7245-4F3A-8C45-3B28A13F5094}" destId="{93DADCA4-8253-483C-A453-548BF0B5E51A}" srcOrd="8" destOrd="0" parTransId="{6DAEF046-0F47-4B4D-8D27-87C4EB11B13E}" sibTransId="{9B87A5B3-001E-46D6-B848-3C3904BE4140}"/>
    <dgm:cxn modelId="{D0BBA2EA-53CC-4C51-BAFA-2E26B3EBAD32}" srcId="{900BD903-7245-4F3A-8C45-3B28A13F5094}" destId="{27616F9C-3432-4930-A891-9190F80BE6D1}" srcOrd="2" destOrd="0" parTransId="{8A3F31CA-1A6C-49A8-AFBD-91D151393CFD}" sibTransId="{CBF0381F-E082-49CE-BA20-811720645476}"/>
    <dgm:cxn modelId="{5C7EEEFA-30F4-47F7-90A8-DA1388F29B52}" type="presOf" srcId="{900BD903-7245-4F3A-8C45-3B28A13F5094}" destId="{26A30820-3E94-48FD-9110-BD76D2B5F60D}" srcOrd="0" destOrd="0" presId="urn:microsoft.com/office/officeart/2005/8/layout/default"/>
    <dgm:cxn modelId="{3FC45C4F-3C2F-439F-80D1-1DD520870D4B}" type="presParOf" srcId="{26A30820-3E94-48FD-9110-BD76D2B5F60D}" destId="{63B7C540-B1CF-41C1-9C34-14EDFF0EE9CD}" srcOrd="0" destOrd="0" presId="urn:microsoft.com/office/officeart/2005/8/layout/default"/>
    <dgm:cxn modelId="{96EF81F9-8E8D-44E7-8B97-85B91F5D55BB}" type="presParOf" srcId="{26A30820-3E94-48FD-9110-BD76D2B5F60D}" destId="{51583717-5F57-4980-862B-2107301AA83B}" srcOrd="1" destOrd="0" presId="urn:microsoft.com/office/officeart/2005/8/layout/default"/>
    <dgm:cxn modelId="{60028A31-F36F-4329-B2DE-A4E956D905D1}" type="presParOf" srcId="{26A30820-3E94-48FD-9110-BD76D2B5F60D}" destId="{C740C462-CED6-4138-8A1A-4E3467FF7A34}" srcOrd="2" destOrd="0" presId="urn:microsoft.com/office/officeart/2005/8/layout/default"/>
    <dgm:cxn modelId="{9D0F446E-DA11-4727-B0E2-D131E8FE94DE}" type="presParOf" srcId="{26A30820-3E94-48FD-9110-BD76D2B5F60D}" destId="{FD2CE25F-5097-4301-B5E5-E7A817406ABD}" srcOrd="3" destOrd="0" presId="urn:microsoft.com/office/officeart/2005/8/layout/default"/>
    <dgm:cxn modelId="{8CFBD070-C6BC-4075-8FD3-CFC660977BF7}" type="presParOf" srcId="{26A30820-3E94-48FD-9110-BD76D2B5F60D}" destId="{FB9A669F-2636-45E6-8023-E2D0C0AD1A17}" srcOrd="4" destOrd="0" presId="urn:microsoft.com/office/officeart/2005/8/layout/default"/>
    <dgm:cxn modelId="{5EC64CBE-E5D6-46AE-BCF0-9E37AD2CBC60}" type="presParOf" srcId="{26A30820-3E94-48FD-9110-BD76D2B5F60D}" destId="{EF3750F0-AFC4-45D2-9510-D52BD3909E06}" srcOrd="5" destOrd="0" presId="urn:microsoft.com/office/officeart/2005/8/layout/default"/>
    <dgm:cxn modelId="{892DF9F0-579A-4178-971B-C97C8F0FA395}" type="presParOf" srcId="{26A30820-3E94-48FD-9110-BD76D2B5F60D}" destId="{9B43D77D-B065-41CA-BC61-DE3CB6389E00}" srcOrd="6" destOrd="0" presId="urn:microsoft.com/office/officeart/2005/8/layout/default"/>
    <dgm:cxn modelId="{44F2FFA2-07B4-4B7D-921E-A779C0A3F67B}" type="presParOf" srcId="{26A30820-3E94-48FD-9110-BD76D2B5F60D}" destId="{A0C8E994-87C0-4F92-BBF5-A233C4829FD9}" srcOrd="7" destOrd="0" presId="urn:microsoft.com/office/officeart/2005/8/layout/default"/>
    <dgm:cxn modelId="{78D161F0-501F-459A-B606-58F862979D72}" type="presParOf" srcId="{26A30820-3E94-48FD-9110-BD76D2B5F60D}" destId="{25982740-D0BC-4930-8520-00278468BFBA}" srcOrd="8" destOrd="0" presId="urn:microsoft.com/office/officeart/2005/8/layout/default"/>
    <dgm:cxn modelId="{913AA937-8AA2-4891-B5A9-715E0E61E4E0}" type="presParOf" srcId="{26A30820-3E94-48FD-9110-BD76D2B5F60D}" destId="{AD3C7E4D-9E06-4A84-B7ED-E81CC4E52B1B}" srcOrd="9" destOrd="0" presId="urn:microsoft.com/office/officeart/2005/8/layout/default"/>
    <dgm:cxn modelId="{F66C185E-4F4A-4871-8C12-112FC60302A1}" type="presParOf" srcId="{26A30820-3E94-48FD-9110-BD76D2B5F60D}" destId="{62E1A180-5142-4005-8913-37F6CFD6EC3E}" srcOrd="10" destOrd="0" presId="urn:microsoft.com/office/officeart/2005/8/layout/default"/>
    <dgm:cxn modelId="{686D4369-8AFF-44AB-B23F-7ED9724FEB96}" type="presParOf" srcId="{26A30820-3E94-48FD-9110-BD76D2B5F60D}" destId="{5DD8E87C-9FB5-4542-BB4B-B58C2977D8EE}" srcOrd="11" destOrd="0" presId="urn:microsoft.com/office/officeart/2005/8/layout/default"/>
    <dgm:cxn modelId="{F9D53F13-B457-41EB-98EF-B893705D7F37}" type="presParOf" srcId="{26A30820-3E94-48FD-9110-BD76D2B5F60D}" destId="{CE163232-3E1C-4964-BFCF-5E755364D5F4}" srcOrd="12" destOrd="0" presId="urn:microsoft.com/office/officeart/2005/8/layout/default"/>
    <dgm:cxn modelId="{611A8453-DA73-4D45-B4C3-98CA2B5E7555}" type="presParOf" srcId="{26A30820-3E94-48FD-9110-BD76D2B5F60D}" destId="{7629F596-76B7-429C-9CF8-A8B9867F677D}" srcOrd="13" destOrd="0" presId="urn:microsoft.com/office/officeart/2005/8/layout/default"/>
    <dgm:cxn modelId="{C80116AE-DE25-4D62-BC1D-6590700EC394}" type="presParOf" srcId="{26A30820-3E94-48FD-9110-BD76D2B5F60D}" destId="{BD496097-0CC4-4284-8074-D6D45D4519F6}" srcOrd="14" destOrd="0" presId="urn:microsoft.com/office/officeart/2005/8/layout/default"/>
    <dgm:cxn modelId="{DC51BBF8-E09A-488F-A2FA-2D2153B63180}" type="presParOf" srcId="{26A30820-3E94-48FD-9110-BD76D2B5F60D}" destId="{AFC1CEF8-0846-4BE5-982A-5A3635424B36}" srcOrd="15" destOrd="0" presId="urn:microsoft.com/office/officeart/2005/8/layout/default"/>
    <dgm:cxn modelId="{1D80A3C5-7EBA-468B-9ABD-EE42B7720570}" type="presParOf" srcId="{26A30820-3E94-48FD-9110-BD76D2B5F60D}" destId="{4D196585-AD97-4A59-B804-F6210FEE2974}"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FA0890-E8D3-449A-85BC-D05469DA5BD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C63C8DD6-467E-49C4-AC67-DD8990C83B23}">
      <dgm:prSet phldrT="[Text]" phldr="0"/>
      <dgm:spPr>
        <a:solidFill>
          <a:srgbClr val="002060"/>
        </a:solidFill>
      </dgm:spPr>
      <dgm:t>
        <a:bodyPr/>
        <a:lstStyle/>
        <a:p>
          <a:r>
            <a:rPr lang="en-US"/>
            <a:t>Government Departments</a:t>
          </a:r>
          <a:endParaRPr lang="en-GB"/>
        </a:p>
      </dgm:t>
    </dgm:pt>
    <dgm:pt modelId="{A6D40EBC-F0A2-4030-9549-73135A74A1B7}" type="parTrans" cxnId="{8D50D281-26DA-45AC-9764-AD2118303668}">
      <dgm:prSet/>
      <dgm:spPr/>
      <dgm:t>
        <a:bodyPr/>
        <a:lstStyle/>
        <a:p>
          <a:endParaRPr lang="en-GB"/>
        </a:p>
      </dgm:t>
    </dgm:pt>
    <dgm:pt modelId="{E378FA2D-409C-458E-9BF3-FCDCF180AA4B}" type="sibTrans" cxnId="{8D50D281-26DA-45AC-9764-AD2118303668}">
      <dgm:prSet/>
      <dgm:spPr/>
      <dgm:t>
        <a:bodyPr/>
        <a:lstStyle/>
        <a:p>
          <a:endParaRPr lang="en-GB"/>
        </a:p>
      </dgm:t>
    </dgm:pt>
    <dgm:pt modelId="{817F19A2-BD0E-4716-82F9-86B7BD3393FB}">
      <dgm:prSet phldrT="[Text]" phldr="0"/>
      <dgm:spPr>
        <a:solidFill>
          <a:srgbClr val="AEC627">
            <a:alpha val="90000"/>
          </a:srgbClr>
        </a:solidFill>
      </dgm:spPr>
      <dgm:t>
        <a:bodyPr/>
        <a:lstStyle/>
        <a:p>
          <a:r>
            <a:rPr lang="en-US"/>
            <a:t>Dept for Economy</a:t>
          </a:r>
          <a:endParaRPr lang="en-GB"/>
        </a:p>
      </dgm:t>
    </dgm:pt>
    <dgm:pt modelId="{C91ABC29-3664-43B2-8AAF-8ADDB825D234}" type="parTrans" cxnId="{FA2ACD67-3446-45C2-9FC4-A3FF1796F072}">
      <dgm:prSet/>
      <dgm:spPr/>
      <dgm:t>
        <a:bodyPr/>
        <a:lstStyle/>
        <a:p>
          <a:endParaRPr lang="en-GB"/>
        </a:p>
      </dgm:t>
    </dgm:pt>
    <dgm:pt modelId="{7305030E-21BF-4662-A270-74B404D0F6B5}" type="sibTrans" cxnId="{FA2ACD67-3446-45C2-9FC4-A3FF1796F072}">
      <dgm:prSet/>
      <dgm:spPr/>
      <dgm:t>
        <a:bodyPr/>
        <a:lstStyle/>
        <a:p>
          <a:endParaRPr lang="en-GB"/>
        </a:p>
      </dgm:t>
    </dgm:pt>
    <dgm:pt modelId="{5CDE30BA-D6D1-4E36-92B5-7B313190D347}">
      <dgm:prSet phldrT="[Text]" phldr="0"/>
      <dgm:spPr>
        <a:solidFill>
          <a:srgbClr val="002060"/>
        </a:solidFill>
      </dgm:spPr>
      <dgm:t>
        <a:bodyPr/>
        <a:lstStyle/>
        <a:p>
          <a:r>
            <a:rPr lang="en-US"/>
            <a:t>Research and Data Bodies</a:t>
          </a:r>
          <a:endParaRPr lang="en-GB"/>
        </a:p>
      </dgm:t>
    </dgm:pt>
    <dgm:pt modelId="{84EBF30F-39BB-48C7-AF08-923593060998}" type="parTrans" cxnId="{DE4AEE66-55DC-44EF-ACE1-B0C8A5F92AA3}">
      <dgm:prSet/>
      <dgm:spPr/>
      <dgm:t>
        <a:bodyPr/>
        <a:lstStyle/>
        <a:p>
          <a:endParaRPr lang="en-GB"/>
        </a:p>
      </dgm:t>
    </dgm:pt>
    <dgm:pt modelId="{4834C435-EC7C-4F36-9055-79D5CEF523EF}" type="sibTrans" cxnId="{DE4AEE66-55DC-44EF-ACE1-B0C8A5F92AA3}">
      <dgm:prSet/>
      <dgm:spPr/>
      <dgm:t>
        <a:bodyPr/>
        <a:lstStyle/>
        <a:p>
          <a:endParaRPr lang="en-GB"/>
        </a:p>
      </dgm:t>
    </dgm:pt>
    <dgm:pt modelId="{67FD9974-635B-4516-BDB2-5E15BFE09C2F}">
      <dgm:prSet phldrT="[Text]" phldr="0"/>
      <dgm:spPr>
        <a:solidFill>
          <a:srgbClr val="AEC627">
            <a:alpha val="90000"/>
          </a:srgbClr>
        </a:solidFill>
      </dgm:spPr>
      <dgm:t>
        <a:bodyPr/>
        <a:lstStyle/>
        <a:p>
          <a:r>
            <a:rPr lang="en-US"/>
            <a:t>NISRA</a:t>
          </a:r>
          <a:endParaRPr lang="en-GB"/>
        </a:p>
      </dgm:t>
    </dgm:pt>
    <dgm:pt modelId="{8B9BD893-B3C7-44A9-8769-64C32CE5FC8B}" type="parTrans" cxnId="{DF778A16-1183-4FDA-B644-7F72633F27BB}">
      <dgm:prSet/>
      <dgm:spPr/>
      <dgm:t>
        <a:bodyPr/>
        <a:lstStyle/>
        <a:p>
          <a:endParaRPr lang="en-GB"/>
        </a:p>
      </dgm:t>
    </dgm:pt>
    <dgm:pt modelId="{89791D49-D0F5-4744-A5F3-809EF5F11F00}" type="sibTrans" cxnId="{DF778A16-1183-4FDA-B644-7F72633F27BB}">
      <dgm:prSet/>
      <dgm:spPr/>
      <dgm:t>
        <a:bodyPr/>
        <a:lstStyle/>
        <a:p>
          <a:endParaRPr lang="en-GB"/>
        </a:p>
      </dgm:t>
    </dgm:pt>
    <dgm:pt modelId="{FDDE8AC3-A7EC-458B-8CB9-4D29F3505800}">
      <dgm:prSet phldrT="[Text]" phldr="0"/>
      <dgm:spPr>
        <a:solidFill>
          <a:srgbClr val="AEC627">
            <a:alpha val="90000"/>
          </a:srgbClr>
        </a:solidFill>
      </dgm:spPr>
      <dgm:t>
        <a:bodyPr/>
        <a:lstStyle/>
        <a:p>
          <a:r>
            <a:rPr lang="en-US"/>
            <a:t>ESRI</a:t>
          </a:r>
          <a:endParaRPr lang="en-GB"/>
        </a:p>
      </dgm:t>
    </dgm:pt>
    <dgm:pt modelId="{0252A4B1-D5E0-448F-A99E-BAFCB0BEBB6E}" type="parTrans" cxnId="{51288274-EC84-405E-BC41-363D7BCE1D91}">
      <dgm:prSet/>
      <dgm:spPr/>
      <dgm:t>
        <a:bodyPr/>
        <a:lstStyle/>
        <a:p>
          <a:endParaRPr lang="en-GB"/>
        </a:p>
      </dgm:t>
    </dgm:pt>
    <dgm:pt modelId="{B92FC419-4A60-4690-9434-898ED16881DC}" type="sibTrans" cxnId="{51288274-EC84-405E-BC41-363D7BCE1D91}">
      <dgm:prSet/>
      <dgm:spPr/>
      <dgm:t>
        <a:bodyPr/>
        <a:lstStyle/>
        <a:p>
          <a:endParaRPr lang="en-GB"/>
        </a:p>
      </dgm:t>
    </dgm:pt>
    <dgm:pt modelId="{13E762B4-7922-4738-AE09-058E45BB2296}">
      <dgm:prSet phldrT="[Text]" phldr="0"/>
      <dgm:spPr>
        <a:solidFill>
          <a:srgbClr val="002060"/>
        </a:solidFill>
      </dgm:spPr>
      <dgm:t>
        <a:bodyPr/>
        <a:lstStyle/>
        <a:p>
          <a:r>
            <a:rPr lang="en-US"/>
            <a:t>Education and Skills Providers</a:t>
          </a:r>
          <a:endParaRPr lang="en-GB"/>
        </a:p>
      </dgm:t>
    </dgm:pt>
    <dgm:pt modelId="{BE29534F-B913-4FF4-B4F0-18F3D15E2A72}" type="parTrans" cxnId="{1CEDFB8D-45F5-4FBD-B051-2AEC3C3095CA}">
      <dgm:prSet/>
      <dgm:spPr/>
      <dgm:t>
        <a:bodyPr/>
        <a:lstStyle/>
        <a:p>
          <a:endParaRPr lang="en-GB"/>
        </a:p>
      </dgm:t>
    </dgm:pt>
    <dgm:pt modelId="{61BF570B-79B8-49F3-AD59-702E512809A1}" type="sibTrans" cxnId="{1CEDFB8D-45F5-4FBD-B051-2AEC3C3095CA}">
      <dgm:prSet/>
      <dgm:spPr/>
      <dgm:t>
        <a:bodyPr/>
        <a:lstStyle/>
        <a:p>
          <a:endParaRPr lang="en-GB"/>
        </a:p>
      </dgm:t>
    </dgm:pt>
    <dgm:pt modelId="{6B03E499-4047-47DE-A8CC-CA4EF9A1CAD0}">
      <dgm:prSet phldrT="[Text]" phldr="0"/>
      <dgm:spPr>
        <a:solidFill>
          <a:srgbClr val="AEC627">
            <a:alpha val="90000"/>
          </a:srgbClr>
        </a:solidFill>
      </dgm:spPr>
      <dgm:t>
        <a:bodyPr/>
        <a:lstStyle/>
        <a:p>
          <a:r>
            <a:rPr lang="en-US"/>
            <a:t>HEIs</a:t>
          </a:r>
          <a:endParaRPr lang="en-GB"/>
        </a:p>
      </dgm:t>
    </dgm:pt>
    <dgm:pt modelId="{7CC57986-6163-4A5B-8E82-7209FEB9F82F}" type="parTrans" cxnId="{9F4F9467-80D2-4869-B6D0-D66B013F85F9}">
      <dgm:prSet/>
      <dgm:spPr/>
      <dgm:t>
        <a:bodyPr/>
        <a:lstStyle/>
        <a:p>
          <a:endParaRPr lang="en-GB"/>
        </a:p>
      </dgm:t>
    </dgm:pt>
    <dgm:pt modelId="{1F88DAC3-32B6-484C-AAE8-0057F06FEEFD}" type="sibTrans" cxnId="{9F4F9467-80D2-4869-B6D0-D66B013F85F9}">
      <dgm:prSet/>
      <dgm:spPr/>
      <dgm:t>
        <a:bodyPr/>
        <a:lstStyle/>
        <a:p>
          <a:endParaRPr lang="en-GB"/>
        </a:p>
      </dgm:t>
    </dgm:pt>
    <dgm:pt modelId="{4A52EEA3-6630-4BF9-AF98-CCC23CEAAE73}">
      <dgm:prSet phldrT="[Text]" phldr="0"/>
      <dgm:spPr>
        <a:solidFill>
          <a:srgbClr val="AEC627">
            <a:alpha val="90000"/>
          </a:srgbClr>
        </a:solidFill>
      </dgm:spPr>
      <dgm:t>
        <a:bodyPr/>
        <a:lstStyle/>
        <a:p>
          <a:r>
            <a:rPr lang="en-US"/>
            <a:t>Training Providers</a:t>
          </a:r>
          <a:endParaRPr lang="en-GB"/>
        </a:p>
      </dgm:t>
    </dgm:pt>
    <dgm:pt modelId="{540787C0-8984-4D41-A5F8-DCA44DB415BF}" type="parTrans" cxnId="{80BE41A7-D647-4C9C-BFA2-F3919CC6BD01}">
      <dgm:prSet/>
      <dgm:spPr/>
      <dgm:t>
        <a:bodyPr/>
        <a:lstStyle/>
        <a:p>
          <a:endParaRPr lang="en-GB"/>
        </a:p>
      </dgm:t>
    </dgm:pt>
    <dgm:pt modelId="{39C9EA4B-82D7-40F5-9026-4117EF9BB1C6}" type="sibTrans" cxnId="{80BE41A7-D647-4C9C-BFA2-F3919CC6BD01}">
      <dgm:prSet/>
      <dgm:spPr/>
      <dgm:t>
        <a:bodyPr/>
        <a:lstStyle/>
        <a:p>
          <a:endParaRPr lang="en-GB"/>
        </a:p>
      </dgm:t>
    </dgm:pt>
    <dgm:pt modelId="{9C683DF5-FFF6-492F-9E70-A23D5F8CBC52}">
      <dgm:prSet/>
      <dgm:spPr>
        <a:solidFill>
          <a:srgbClr val="002060"/>
        </a:solidFill>
      </dgm:spPr>
      <dgm:t>
        <a:bodyPr/>
        <a:lstStyle/>
        <a:p>
          <a:r>
            <a:rPr lang="en-US"/>
            <a:t>Learners</a:t>
          </a:r>
          <a:endParaRPr lang="en-GB"/>
        </a:p>
      </dgm:t>
    </dgm:pt>
    <dgm:pt modelId="{6C0DA62F-13D3-434B-963E-4DEE3E668C35}" type="parTrans" cxnId="{E74758D8-3BD7-49B3-9D81-94450D3EB450}">
      <dgm:prSet/>
      <dgm:spPr/>
      <dgm:t>
        <a:bodyPr/>
        <a:lstStyle/>
        <a:p>
          <a:endParaRPr lang="en-GB"/>
        </a:p>
      </dgm:t>
    </dgm:pt>
    <dgm:pt modelId="{4F242673-3314-4F94-9991-11BA6EB33E95}" type="sibTrans" cxnId="{E74758D8-3BD7-49B3-9D81-94450D3EB450}">
      <dgm:prSet/>
      <dgm:spPr/>
      <dgm:t>
        <a:bodyPr/>
        <a:lstStyle/>
        <a:p>
          <a:endParaRPr lang="en-GB"/>
        </a:p>
      </dgm:t>
    </dgm:pt>
    <dgm:pt modelId="{F5CF3AE4-D72D-4714-959A-9E39DDD74CBE}">
      <dgm:prSet phldrT="[Text]" phldr="0"/>
      <dgm:spPr>
        <a:solidFill>
          <a:srgbClr val="AEC627">
            <a:alpha val="90000"/>
          </a:srgbClr>
        </a:solidFill>
      </dgm:spPr>
      <dgm:t>
        <a:bodyPr/>
        <a:lstStyle/>
        <a:p>
          <a:r>
            <a:rPr lang="en-US"/>
            <a:t>Dept of Education</a:t>
          </a:r>
          <a:endParaRPr lang="en-GB"/>
        </a:p>
      </dgm:t>
    </dgm:pt>
    <dgm:pt modelId="{878E86E1-C8D3-49E5-A7EC-9762F6F83293}" type="parTrans" cxnId="{FC81E091-6F9D-4E74-B617-4EC68229ABA2}">
      <dgm:prSet/>
      <dgm:spPr/>
      <dgm:t>
        <a:bodyPr/>
        <a:lstStyle/>
        <a:p>
          <a:endParaRPr lang="en-GB"/>
        </a:p>
      </dgm:t>
    </dgm:pt>
    <dgm:pt modelId="{B1305B67-A325-4DD1-9E12-71E2F5A425C2}" type="sibTrans" cxnId="{FC81E091-6F9D-4E74-B617-4EC68229ABA2}">
      <dgm:prSet/>
      <dgm:spPr/>
      <dgm:t>
        <a:bodyPr/>
        <a:lstStyle/>
        <a:p>
          <a:endParaRPr lang="en-GB"/>
        </a:p>
      </dgm:t>
    </dgm:pt>
    <dgm:pt modelId="{0F150672-4192-4B19-AA18-97D69BFCEBAA}">
      <dgm:prSet phldrT="[Text]" phldr="0"/>
      <dgm:spPr>
        <a:solidFill>
          <a:srgbClr val="AEC627">
            <a:alpha val="90000"/>
          </a:srgbClr>
        </a:solidFill>
      </dgm:spPr>
      <dgm:t>
        <a:bodyPr/>
        <a:lstStyle/>
        <a:p>
          <a:r>
            <a:rPr lang="en-US"/>
            <a:t>TEO</a:t>
          </a:r>
          <a:endParaRPr lang="en-GB"/>
        </a:p>
      </dgm:t>
    </dgm:pt>
    <dgm:pt modelId="{B96897CC-2421-45C6-AACB-C27B90D49B53}" type="parTrans" cxnId="{710CE1D9-14B6-4508-87E5-2E9EB1AA5F3D}">
      <dgm:prSet/>
      <dgm:spPr/>
      <dgm:t>
        <a:bodyPr/>
        <a:lstStyle/>
        <a:p>
          <a:endParaRPr lang="en-GB"/>
        </a:p>
      </dgm:t>
    </dgm:pt>
    <dgm:pt modelId="{5D641039-9954-4E6A-87E4-E18FA4864262}" type="sibTrans" cxnId="{710CE1D9-14B6-4508-87E5-2E9EB1AA5F3D}">
      <dgm:prSet/>
      <dgm:spPr/>
      <dgm:t>
        <a:bodyPr/>
        <a:lstStyle/>
        <a:p>
          <a:endParaRPr lang="en-GB"/>
        </a:p>
      </dgm:t>
    </dgm:pt>
    <dgm:pt modelId="{F94732AD-8A30-49A3-B868-8764DB39BB2F}">
      <dgm:prSet phldrT="[Text]" phldr="0"/>
      <dgm:spPr>
        <a:solidFill>
          <a:srgbClr val="AEC627">
            <a:alpha val="90000"/>
          </a:srgbClr>
        </a:solidFill>
      </dgm:spPr>
      <dgm:t>
        <a:bodyPr/>
        <a:lstStyle/>
        <a:p>
          <a:r>
            <a:rPr lang="en-US"/>
            <a:t>Dept for Education, England</a:t>
          </a:r>
          <a:endParaRPr lang="en-GB"/>
        </a:p>
      </dgm:t>
    </dgm:pt>
    <dgm:pt modelId="{2C6F96D9-14F4-4739-8AF9-D82884B8EB8D}" type="parTrans" cxnId="{63E4C382-2B75-41B9-A1C9-FFB4A9E7C29A}">
      <dgm:prSet/>
      <dgm:spPr/>
      <dgm:t>
        <a:bodyPr/>
        <a:lstStyle/>
        <a:p>
          <a:endParaRPr lang="en-GB"/>
        </a:p>
      </dgm:t>
    </dgm:pt>
    <dgm:pt modelId="{A9826BA2-F2CB-4552-B261-18963D2C31E6}" type="sibTrans" cxnId="{63E4C382-2B75-41B9-A1C9-FFB4A9E7C29A}">
      <dgm:prSet/>
      <dgm:spPr/>
      <dgm:t>
        <a:bodyPr/>
        <a:lstStyle/>
        <a:p>
          <a:endParaRPr lang="en-GB"/>
        </a:p>
      </dgm:t>
    </dgm:pt>
    <dgm:pt modelId="{F94F24FB-6859-4E6F-B168-36024961C593}">
      <dgm:prSet phldrT="[Text]" phldr="0"/>
      <dgm:spPr>
        <a:solidFill>
          <a:srgbClr val="AEC627">
            <a:alpha val="90000"/>
          </a:srgbClr>
        </a:solidFill>
      </dgm:spPr>
      <dgm:t>
        <a:bodyPr/>
        <a:lstStyle/>
        <a:p>
          <a:r>
            <a:rPr lang="en-US"/>
            <a:t>ADR NI</a:t>
          </a:r>
          <a:endParaRPr lang="en-GB"/>
        </a:p>
      </dgm:t>
    </dgm:pt>
    <dgm:pt modelId="{B07169E3-7D61-4190-A519-1F0AAFED6E1D}" type="parTrans" cxnId="{F21DDAB6-88FA-4120-9DF0-998E663C69C2}">
      <dgm:prSet/>
      <dgm:spPr/>
      <dgm:t>
        <a:bodyPr/>
        <a:lstStyle/>
        <a:p>
          <a:endParaRPr lang="en-GB"/>
        </a:p>
      </dgm:t>
    </dgm:pt>
    <dgm:pt modelId="{8DB8C7E6-87D2-454A-91E2-2967DC733F61}" type="sibTrans" cxnId="{F21DDAB6-88FA-4120-9DF0-998E663C69C2}">
      <dgm:prSet/>
      <dgm:spPr/>
      <dgm:t>
        <a:bodyPr/>
        <a:lstStyle/>
        <a:p>
          <a:endParaRPr lang="en-GB"/>
        </a:p>
      </dgm:t>
    </dgm:pt>
    <dgm:pt modelId="{3A8A3D22-3896-455A-9458-528C2D496A00}">
      <dgm:prSet phldrT="[Text]" phldr="0"/>
      <dgm:spPr>
        <a:solidFill>
          <a:srgbClr val="AEC627">
            <a:alpha val="90000"/>
          </a:srgbClr>
        </a:solidFill>
      </dgm:spPr>
      <dgm:t>
        <a:bodyPr/>
        <a:lstStyle/>
        <a:p>
          <a:r>
            <a:rPr lang="en-US"/>
            <a:t>UKRI</a:t>
          </a:r>
          <a:endParaRPr lang="en-GB"/>
        </a:p>
      </dgm:t>
    </dgm:pt>
    <dgm:pt modelId="{800D2089-AE1C-4939-AD7E-0657B55F246D}" type="parTrans" cxnId="{1FCC925E-BF60-4A96-82FB-3BADA0ED2427}">
      <dgm:prSet/>
      <dgm:spPr/>
      <dgm:t>
        <a:bodyPr/>
        <a:lstStyle/>
        <a:p>
          <a:endParaRPr lang="en-GB"/>
        </a:p>
      </dgm:t>
    </dgm:pt>
    <dgm:pt modelId="{D85C55ED-311C-4436-BAB6-12331C5133A6}" type="sibTrans" cxnId="{1FCC925E-BF60-4A96-82FB-3BADA0ED2427}">
      <dgm:prSet/>
      <dgm:spPr/>
      <dgm:t>
        <a:bodyPr/>
        <a:lstStyle/>
        <a:p>
          <a:endParaRPr lang="en-GB"/>
        </a:p>
      </dgm:t>
    </dgm:pt>
    <dgm:pt modelId="{459050C1-85F9-423A-AF05-F9EE4E5FF235}">
      <dgm:prSet phldrT="[Text]" phldr="0"/>
      <dgm:spPr>
        <a:solidFill>
          <a:srgbClr val="AEC627">
            <a:alpha val="90000"/>
          </a:srgbClr>
        </a:solidFill>
      </dgm:spPr>
      <dgm:t>
        <a:bodyPr/>
        <a:lstStyle/>
        <a:p>
          <a:r>
            <a:rPr lang="en-US"/>
            <a:t>HESA</a:t>
          </a:r>
          <a:endParaRPr lang="en-GB"/>
        </a:p>
      </dgm:t>
    </dgm:pt>
    <dgm:pt modelId="{94CE228F-D88B-4E2F-AEEC-BB0DCFCB8D7C}" type="parTrans" cxnId="{D038F6C2-2A53-402E-98AB-34F23D673AFB}">
      <dgm:prSet/>
      <dgm:spPr/>
      <dgm:t>
        <a:bodyPr/>
        <a:lstStyle/>
        <a:p>
          <a:endParaRPr lang="en-GB"/>
        </a:p>
      </dgm:t>
    </dgm:pt>
    <dgm:pt modelId="{925CF74E-7836-41A0-8DDD-CB980C3DD3C3}" type="sibTrans" cxnId="{D038F6C2-2A53-402E-98AB-34F23D673AFB}">
      <dgm:prSet/>
      <dgm:spPr/>
      <dgm:t>
        <a:bodyPr/>
        <a:lstStyle/>
        <a:p>
          <a:endParaRPr lang="en-GB"/>
        </a:p>
      </dgm:t>
    </dgm:pt>
    <dgm:pt modelId="{8D12B375-DD39-4643-B7D5-7968083B23F3}">
      <dgm:prSet phldrT="[Text]" phldr="0"/>
      <dgm:spPr>
        <a:solidFill>
          <a:srgbClr val="AEC627">
            <a:alpha val="90000"/>
          </a:srgbClr>
        </a:solidFill>
      </dgm:spPr>
      <dgm:t>
        <a:bodyPr/>
        <a:lstStyle/>
        <a:p>
          <a:r>
            <a:rPr lang="en-US"/>
            <a:t>UUEPC</a:t>
          </a:r>
          <a:endParaRPr lang="en-GB"/>
        </a:p>
      </dgm:t>
    </dgm:pt>
    <dgm:pt modelId="{D7C4B4B2-9982-40B2-B22F-AFE5D46C3022}" type="parTrans" cxnId="{173D087A-CBFC-46BF-9BAE-4D141AC30CD9}">
      <dgm:prSet/>
      <dgm:spPr/>
      <dgm:t>
        <a:bodyPr/>
        <a:lstStyle/>
        <a:p>
          <a:endParaRPr lang="en-GB"/>
        </a:p>
      </dgm:t>
    </dgm:pt>
    <dgm:pt modelId="{0AFEAAB2-D104-4F1F-BB7A-F271A456C20F}" type="sibTrans" cxnId="{173D087A-CBFC-46BF-9BAE-4D141AC30CD9}">
      <dgm:prSet/>
      <dgm:spPr/>
      <dgm:t>
        <a:bodyPr/>
        <a:lstStyle/>
        <a:p>
          <a:endParaRPr lang="en-GB"/>
        </a:p>
      </dgm:t>
    </dgm:pt>
    <dgm:pt modelId="{F0CE96A5-0160-49D6-8B9B-DB8134902D79}">
      <dgm:prSet phldrT="[Text]" phldr="0"/>
      <dgm:spPr>
        <a:solidFill>
          <a:srgbClr val="AEC627">
            <a:alpha val="90000"/>
          </a:srgbClr>
        </a:solidFill>
      </dgm:spPr>
      <dgm:t>
        <a:bodyPr/>
        <a:lstStyle/>
        <a:p>
          <a:r>
            <a:rPr lang="en-US" err="1"/>
            <a:t>OfS</a:t>
          </a:r>
          <a:endParaRPr lang="en-GB"/>
        </a:p>
      </dgm:t>
    </dgm:pt>
    <dgm:pt modelId="{9C9AC23B-DB1A-46DB-9E13-0C83A180AAE2}" type="parTrans" cxnId="{20E6F8F3-3E9C-459C-A1DF-77E51D49F112}">
      <dgm:prSet/>
      <dgm:spPr/>
      <dgm:t>
        <a:bodyPr/>
        <a:lstStyle/>
        <a:p>
          <a:endParaRPr lang="en-GB"/>
        </a:p>
      </dgm:t>
    </dgm:pt>
    <dgm:pt modelId="{323440AF-80A7-4860-84DA-84437BEB15C9}" type="sibTrans" cxnId="{20E6F8F3-3E9C-459C-A1DF-77E51D49F112}">
      <dgm:prSet/>
      <dgm:spPr/>
      <dgm:t>
        <a:bodyPr/>
        <a:lstStyle/>
        <a:p>
          <a:endParaRPr lang="en-GB"/>
        </a:p>
      </dgm:t>
    </dgm:pt>
    <dgm:pt modelId="{3E3A06B4-C72B-4382-B280-E99EAB95671E}">
      <dgm:prSet phldrT="[Text]" phldr="0"/>
      <dgm:spPr>
        <a:solidFill>
          <a:srgbClr val="AEC627">
            <a:alpha val="90000"/>
          </a:srgbClr>
        </a:solidFill>
      </dgm:spPr>
      <dgm:t>
        <a:bodyPr/>
        <a:lstStyle/>
        <a:p>
          <a:r>
            <a:rPr lang="en-US"/>
            <a:t>UCAS</a:t>
          </a:r>
          <a:endParaRPr lang="en-GB"/>
        </a:p>
      </dgm:t>
    </dgm:pt>
    <dgm:pt modelId="{9FC868D9-4A2E-4CB7-B1EF-0EF926701FB8}" type="parTrans" cxnId="{723C90CA-E47A-47AD-B37D-62F8377B0AE0}">
      <dgm:prSet/>
      <dgm:spPr/>
      <dgm:t>
        <a:bodyPr/>
        <a:lstStyle/>
        <a:p>
          <a:endParaRPr lang="en-GB"/>
        </a:p>
      </dgm:t>
    </dgm:pt>
    <dgm:pt modelId="{68914C8D-FB23-40B6-8BFD-F9FD03525A23}" type="sibTrans" cxnId="{723C90CA-E47A-47AD-B37D-62F8377B0AE0}">
      <dgm:prSet/>
      <dgm:spPr/>
      <dgm:t>
        <a:bodyPr/>
        <a:lstStyle/>
        <a:p>
          <a:endParaRPr lang="en-GB"/>
        </a:p>
      </dgm:t>
    </dgm:pt>
    <dgm:pt modelId="{00A90933-BB28-4D2F-A112-78BDE3E03D1A}">
      <dgm:prSet phldrT="[Text]" phldr="0"/>
      <dgm:spPr>
        <a:solidFill>
          <a:srgbClr val="AEC627">
            <a:alpha val="90000"/>
          </a:srgbClr>
        </a:solidFill>
      </dgm:spPr>
      <dgm:t>
        <a:bodyPr/>
        <a:lstStyle/>
        <a:p>
          <a:r>
            <a:rPr lang="en-US"/>
            <a:t>FE Colleges</a:t>
          </a:r>
          <a:endParaRPr lang="en-GB"/>
        </a:p>
      </dgm:t>
    </dgm:pt>
    <dgm:pt modelId="{A4091474-84B5-404D-8902-F09086608715}" type="parTrans" cxnId="{083F1B1B-4AEF-4BF9-B3EE-4505D5A4CD5F}">
      <dgm:prSet/>
      <dgm:spPr/>
      <dgm:t>
        <a:bodyPr/>
        <a:lstStyle/>
        <a:p>
          <a:endParaRPr lang="en-GB"/>
        </a:p>
      </dgm:t>
    </dgm:pt>
    <dgm:pt modelId="{1B8EEFC9-0DED-42D7-855F-8A73E7349021}" type="sibTrans" cxnId="{083F1B1B-4AEF-4BF9-B3EE-4505D5A4CD5F}">
      <dgm:prSet/>
      <dgm:spPr/>
      <dgm:t>
        <a:bodyPr/>
        <a:lstStyle/>
        <a:p>
          <a:endParaRPr lang="en-GB"/>
        </a:p>
      </dgm:t>
    </dgm:pt>
    <dgm:pt modelId="{0D4DA366-0ECC-454A-948E-96D942008F5E}">
      <dgm:prSet/>
      <dgm:spPr>
        <a:solidFill>
          <a:srgbClr val="AEC627">
            <a:alpha val="90000"/>
          </a:srgbClr>
        </a:solidFill>
      </dgm:spPr>
      <dgm:t>
        <a:bodyPr/>
        <a:lstStyle/>
        <a:p>
          <a:r>
            <a:rPr lang="en-US"/>
            <a:t>Apprentices</a:t>
          </a:r>
          <a:endParaRPr lang="en-GB"/>
        </a:p>
      </dgm:t>
    </dgm:pt>
    <dgm:pt modelId="{2B9A4617-BB9B-43EB-A293-F4059388128F}" type="parTrans" cxnId="{EC81490F-3C35-4BBC-860F-4BB99B52535A}">
      <dgm:prSet/>
      <dgm:spPr/>
      <dgm:t>
        <a:bodyPr/>
        <a:lstStyle/>
        <a:p>
          <a:endParaRPr lang="en-GB"/>
        </a:p>
      </dgm:t>
    </dgm:pt>
    <dgm:pt modelId="{63C2E15D-EF1F-45BF-81DD-A58D0E6E26CA}" type="sibTrans" cxnId="{EC81490F-3C35-4BBC-860F-4BB99B52535A}">
      <dgm:prSet/>
      <dgm:spPr/>
      <dgm:t>
        <a:bodyPr/>
        <a:lstStyle/>
        <a:p>
          <a:endParaRPr lang="en-GB"/>
        </a:p>
      </dgm:t>
    </dgm:pt>
    <dgm:pt modelId="{B08F1E14-8902-45A0-9674-24F923EB5946}">
      <dgm:prSet/>
      <dgm:spPr>
        <a:solidFill>
          <a:srgbClr val="AEC627">
            <a:alpha val="90000"/>
          </a:srgbClr>
        </a:solidFill>
      </dgm:spPr>
      <dgm:t>
        <a:bodyPr/>
        <a:lstStyle/>
        <a:p>
          <a:r>
            <a:rPr lang="en-US"/>
            <a:t>FE College Students</a:t>
          </a:r>
          <a:endParaRPr lang="en-GB"/>
        </a:p>
      </dgm:t>
    </dgm:pt>
    <dgm:pt modelId="{D51E4B6B-D406-4A33-8266-66BA490F0E2A}" type="parTrans" cxnId="{42DA0267-BDAE-4117-A4F7-C141736C09C7}">
      <dgm:prSet/>
      <dgm:spPr/>
      <dgm:t>
        <a:bodyPr/>
        <a:lstStyle/>
        <a:p>
          <a:endParaRPr lang="en-GB"/>
        </a:p>
      </dgm:t>
    </dgm:pt>
    <dgm:pt modelId="{D54FBDCD-679D-4ABC-BDF2-F881B32D8145}" type="sibTrans" cxnId="{42DA0267-BDAE-4117-A4F7-C141736C09C7}">
      <dgm:prSet/>
      <dgm:spPr/>
      <dgm:t>
        <a:bodyPr/>
        <a:lstStyle/>
        <a:p>
          <a:endParaRPr lang="en-GB"/>
        </a:p>
      </dgm:t>
    </dgm:pt>
    <dgm:pt modelId="{EC402DA6-A325-4C2F-BC99-12A6157E320C}">
      <dgm:prSet/>
      <dgm:spPr>
        <a:solidFill>
          <a:srgbClr val="AEC627">
            <a:alpha val="90000"/>
          </a:srgbClr>
        </a:solidFill>
      </dgm:spPr>
      <dgm:t>
        <a:bodyPr/>
        <a:lstStyle/>
        <a:p>
          <a:r>
            <a:rPr lang="en-US"/>
            <a:t>HEI students</a:t>
          </a:r>
          <a:endParaRPr lang="en-GB"/>
        </a:p>
      </dgm:t>
    </dgm:pt>
    <dgm:pt modelId="{D9E7D33B-E768-4B26-9C36-1C0566B2AF09}" type="parTrans" cxnId="{BC75543C-4DCE-4392-866A-F161C4AC41BC}">
      <dgm:prSet/>
      <dgm:spPr/>
      <dgm:t>
        <a:bodyPr/>
        <a:lstStyle/>
        <a:p>
          <a:endParaRPr lang="en-GB"/>
        </a:p>
      </dgm:t>
    </dgm:pt>
    <dgm:pt modelId="{15116C99-4F09-4D9E-9697-41F5D26174D1}" type="sibTrans" cxnId="{BC75543C-4DCE-4392-866A-F161C4AC41BC}">
      <dgm:prSet/>
      <dgm:spPr/>
      <dgm:t>
        <a:bodyPr/>
        <a:lstStyle/>
        <a:p>
          <a:endParaRPr lang="en-GB"/>
        </a:p>
      </dgm:t>
    </dgm:pt>
    <dgm:pt modelId="{F49BD996-AC12-43D1-91AF-0DD0FAD6830A}">
      <dgm:prSet phldrT="[Text]" phldr="0"/>
      <dgm:spPr>
        <a:solidFill>
          <a:srgbClr val="AEC627">
            <a:alpha val="90000"/>
          </a:srgbClr>
        </a:solidFill>
      </dgm:spPr>
      <dgm:t>
        <a:bodyPr/>
        <a:lstStyle/>
        <a:p>
          <a:r>
            <a:rPr lang="en-US"/>
            <a:t>ONS</a:t>
          </a:r>
          <a:endParaRPr lang="en-GB"/>
        </a:p>
      </dgm:t>
    </dgm:pt>
    <dgm:pt modelId="{96B6007A-CA11-4269-B413-E36AD61B6232}" type="parTrans" cxnId="{708EEB89-A2B1-429E-8BC4-A88C773BD8DB}">
      <dgm:prSet/>
      <dgm:spPr/>
      <dgm:t>
        <a:bodyPr/>
        <a:lstStyle/>
        <a:p>
          <a:endParaRPr lang="en-GB"/>
        </a:p>
      </dgm:t>
    </dgm:pt>
    <dgm:pt modelId="{F31BEABF-B03D-4CA6-9505-2CB808A4F5A9}" type="sibTrans" cxnId="{708EEB89-A2B1-429E-8BC4-A88C773BD8DB}">
      <dgm:prSet/>
      <dgm:spPr/>
      <dgm:t>
        <a:bodyPr/>
        <a:lstStyle/>
        <a:p>
          <a:endParaRPr lang="en-GB"/>
        </a:p>
      </dgm:t>
    </dgm:pt>
    <dgm:pt modelId="{43AB91DA-BAAE-48A8-AFF4-901562861E6E}">
      <dgm:prSet phldrT="[Text]" phldr="0"/>
      <dgm:spPr>
        <a:solidFill>
          <a:srgbClr val="AEC627">
            <a:alpha val="90000"/>
          </a:srgbClr>
        </a:solidFill>
      </dgm:spPr>
      <dgm:t>
        <a:bodyPr/>
        <a:lstStyle/>
        <a:p>
          <a:r>
            <a:rPr lang="en-US"/>
            <a:t>OSR</a:t>
          </a:r>
          <a:endParaRPr lang="en-GB"/>
        </a:p>
      </dgm:t>
    </dgm:pt>
    <dgm:pt modelId="{888ABDA3-6C4C-4CFD-A794-093A148510F7}" type="parTrans" cxnId="{DF52F014-74C5-488E-8217-5ACB4A8898B2}">
      <dgm:prSet/>
      <dgm:spPr/>
      <dgm:t>
        <a:bodyPr/>
        <a:lstStyle/>
        <a:p>
          <a:endParaRPr lang="en-GB"/>
        </a:p>
      </dgm:t>
    </dgm:pt>
    <dgm:pt modelId="{7F1E90FA-A31B-43F2-AF0C-0990D7B186C3}" type="sibTrans" cxnId="{DF52F014-74C5-488E-8217-5ACB4A8898B2}">
      <dgm:prSet/>
      <dgm:spPr/>
      <dgm:t>
        <a:bodyPr/>
        <a:lstStyle/>
        <a:p>
          <a:endParaRPr lang="en-GB"/>
        </a:p>
      </dgm:t>
    </dgm:pt>
    <dgm:pt modelId="{2A1A62D1-F8DF-4DA7-9B91-45A18E121996}">
      <dgm:prSet phldrT="[Text]" phldr="0"/>
      <dgm:spPr>
        <a:solidFill>
          <a:srgbClr val="AEC627">
            <a:alpha val="90000"/>
          </a:srgbClr>
        </a:solidFill>
      </dgm:spPr>
      <dgm:t>
        <a:bodyPr/>
        <a:lstStyle/>
        <a:p>
          <a:r>
            <a:rPr lang="en-US"/>
            <a:t>Dept for Communities</a:t>
          </a:r>
          <a:endParaRPr lang="en-GB"/>
        </a:p>
      </dgm:t>
    </dgm:pt>
    <dgm:pt modelId="{5CBA9F69-F819-42FE-890C-8C2B4DC178AB}" type="parTrans" cxnId="{24DB6D00-75C1-4261-ADB8-033185449BAB}">
      <dgm:prSet/>
      <dgm:spPr/>
      <dgm:t>
        <a:bodyPr/>
        <a:lstStyle/>
        <a:p>
          <a:endParaRPr lang="en-GB"/>
        </a:p>
      </dgm:t>
    </dgm:pt>
    <dgm:pt modelId="{B2DF2C95-F4D8-4240-95B4-DE347312CA8E}" type="sibTrans" cxnId="{24DB6D00-75C1-4261-ADB8-033185449BAB}">
      <dgm:prSet/>
      <dgm:spPr/>
      <dgm:t>
        <a:bodyPr/>
        <a:lstStyle/>
        <a:p>
          <a:endParaRPr lang="en-GB"/>
        </a:p>
      </dgm:t>
    </dgm:pt>
    <dgm:pt modelId="{3167312B-B8A9-4F56-AEBB-DB83D090306E}" type="pres">
      <dgm:prSet presAssocID="{02FA0890-E8D3-449A-85BC-D05469DA5BD5}" presName="Name0" presStyleCnt="0">
        <dgm:presLayoutVars>
          <dgm:dir/>
          <dgm:animLvl val="lvl"/>
          <dgm:resizeHandles val="exact"/>
        </dgm:presLayoutVars>
      </dgm:prSet>
      <dgm:spPr/>
    </dgm:pt>
    <dgm:pt modelId="{88E41CB5-4C27-4868-A681-45AD0FB04257}" type="pres">
      <dgm:prSet presAssocID="{C63C8DD6-467E-49C4-AC67-DD8990C83B23}" presName="composite" presStyleCnt="0"/>
      <dgm:spPr/>
    </dgm:pt>
    <dgm:pt modelId="{4FFBA60F-A80D-48DA-8600-E1DB6AE69786}" type="pres">
      <dgm:prSet presAssocID="{C63C8DD6-467E-49C4-AC67-DD8990C83B23}" presName="parTx" presStyleLbl="alignNode1" presStyleIdx="0" presStyleCnt="4">
        <dgm:presLayoutVars>
          <dgm:chMax val="0"/>
          <dgm:chPref val="0"/>
          <dgm:bulletEnabled val="1"/>
        </dgm:presLayoutVars>
      </dgm:prSet>
      <dgm:spPr/>
    </dgm:pt>
    <dgm:pt modelId="{A9279F03-A064-42B0-B183-734458ABA7C8}" type="pres">
      <dgm:prSet presAssocID="{C63C8DD6-467E-49C4-AC67-DD8990C83B23}" presName="desTx" presStyleLbl="alignAccFollowNode1" presStyleIdx="0" presStyleCnt="4">
        <dgm:presLayoutVars>
          <dgm:bulletEnabled val="1"/>
        </dgm:presLayoutVars>
      </dgm:prSet>
      <dgm:spPr/>
    </dgm:pt>
    <dgm:pt modelId="{77E28EC7-3B89-4B63-B9D9-BE2F2BDCCD06}" type="pres">
      <dgm:prSet presAssocID="{E378FA2D-409C-458E-9BF3-FCDCF180AA4B}" presName="space" presStyleCnt="0"/>
      <dgm:spPr/>
    </dgm:pt>
    <dgm:pt modelId="{73D640C8-FBEE-48D3-8192-AED13380707B}" type="pres">
      <dgm:prSet presAssocID="{5CDE30BA-D6D1-4E36-92B5-7B313190D347}" presName="composite" presStyleCnt="0"/>
      <dgm:spPr/>
    </dgm:pt>
    <dgm:pt modelId="{FA8C922F-F85D-48E3-AACB-9A022EABF55B}" type="pres">
      <dgm:prSet presAssocID="{5CDE30BA-D6D1-4E36-92B5-7B313190D347}" presName="parTx" presStyleLbl="alignNode1" presStyleIdx="1" presStyleCnt="4">
        <dgm:presLayoutVars>
          <dgm:chMax val="0"/>
          <dgm:chPref val="0"/>
          <dgm:bulletEnabled val="1"/>
        </dgm:presLayoutVars>
      </dgm:prSet>
      <dgm:spPr/>
    </dgm:pt>
    <dgm:pt modelId="{D7BEB97E-CF70-4E99-BADC-E456BF8548CA}" type="pres">
      <dgm:prSet presAssocID="{5CDE30BA-D6D1-4E36-92B5-7B313190D347}" presName="desTx" presStyleLbl="alignAccFollowNode1" presStyleIdx="1" presStyleCnt="4">
        <dgm:presLayoutVars>
          <dgm:bulletEnabled val="1"/>
        </dgm:presLayoutVars>
      </dgm:prSet>
      <dgm:spPr/>
    </dgm:pt>
    <dgm:pt modelId="{F56B4109-8232-46CD-A998-93ABBCA58225}" type="pres">
      <dgm:prSet presAssocID="{4834C435-EC7C-4F36-9055-79D5CEF523EF}" presName="space" presStyleCnt="0"/>
      <dgm:spPr/>
    </dgm:pt>
    <dgm:pt modelId="{E5535AC5-AF2F-4911-85ED-79D2EBF2199C}" type="pres">
      <dgm:prSet presAssocID="{13E762B4-7922-4738-AE09-058E45BB2296}" presName="composite" presStyleCnt="0"/>
      <dgm:spPr/>
    </dgm:pt>
    <dgm:pt modelId="{34EA22E3-63D2-4B8F-908C-EEA4AE7D00BD}" type="pres">
      <dgm:prSet presAssocID="{13E762B4-7922-4738-AE09-058E45BB2296}" presName="parTx" presStyleLbl="alignNode1" presStyleIdx="2" presStyleCnt="4">
        <dgm:presLayoutVars>
          <dgm:chMax val="0"/>
          <dgm:chPref val="0"/>
          <dgm:bulletEnabled val="1"/>
        </dgm:presLayoutVars>
      </dgm:prSet>
      <dgm:spPr/>
    </dgm:pt>
    <dgm:pt modelId="{832CC92F-611E-4F37-8B52-EF356253E60F}" type="pres">
      <dgm:prSet presAssocID="{13E762B4-7922-4738-AE09-058E45BB2296}" presName="desTx" presStyleLbl="alignAccFollowNode1" presStyleIdx="2" presStyleCnt="4">
        <dgm:presLayoutVars>
          <dgm:bulletEnabled val="1"/>
        </dgm:presLayoutVars>
      </dgm:prSet>
      <dgm:spPr/>
    </dgm:pt>
    <dgm:pt modelId="{DC7DF70D-04FA-40F1-806C-84139CC0886E}" type="pres">
      <dgm:prSet presAssocID="{61BF570B-79B8-49F3-AD59-702E512809A1}" presName="space" presStyleCnt="0"/>
      <dgm:spPr/>
    </dgm:pt>
    <dgm:pt modelId="{DA1FBA16-2590-4963-B7F1-F76510306F98}" type="pres">
      <dgm:prSet presAssocID="{9C683DF5-FFF6-492F-9E70-A23D5F8CBC52}" presName="composite" presStyleCnt="0"/>
      <dgm:spPr/>
    </dgm:pt>
    <dgm:pt modelId="{833057B2-9758-45B7-A150-4D1C11416370}" type="pres">
      <dgm:prSet presAssocID="{9C683DF5-FFF6-492F-9E70-A23D5F8CBC52}" presName="parTx" presStyleLbl="alignNode1" presStyleIdx="3" presStyleCnt="4">
        <dgm:presLayoutVars>
          <dgm:chMax val="0"/>
          <dgm:chPref val="0"/>
          <dgm:bulletEnabled val="1"/>
        </dgm:presLayoutVars>
      </dgm:prSet>
      <dgm:spPr/>
    </dgm:pt>
    <dgm:pt modelId="{F0030BF3-C68F-4041-8A09-9FF8AFD11E79}" type="pres">
      <dgm:prSet presAssocID="{9C683DF5-FFF6-492F-9E70-A23D5F8CBC52}" presName="desTx" presStyleLbl="alignAccFollowNode1" presStyleIdx="3" presStyleCnt="4">
        <dgm:presLayoutVars>
          <dgm:bulletEnabled val="1"/>
        </dgm:presLayoutVars>
      </dgm:prSet>
      <dgm:spPr/>
    </dgm:pt>
  </dgm:ptLst>
  <dgm:cxnLst>
    <dgm:cxn modelId="{24DB6D00-75C1-4261-ADB8-033185449BAB}" srcId="{C63C8DD6-467E-49C4-AC67-DD8990C83B23}" destId="{2A1A62D1-F8DF-4DA7-9B91-45A18E121996}" srcOrd="2" destOrd="0" parTransId="{5CBA9F69-F819-42FE-890C-8C2B4DC178AB}" sibTransId="{B2DF2C95-F4D8-4240-95B4-DE347312CA8E}"/>
    <dgm:cxn modelId="{AD66DE0C-1696-42D7-B7E1-5495065BBF17}" type="presOf" srcId="{43AB91DA-BAAE-48A8-AFF4-901562861E6E}" destId="{D7BEB97E-CF70-4E99-BADC-E456BF8548CA}" srcOrd="0" destOrd="9" presId="urn:microsoft.com/office/officeart/2005/8/layout/hList1"/>
    <dgm:cxn modelId="{EC81490F-3C35-4BBC-860F-4BB99B52535A}" srcId="{9C683DF5-FFF6-492F-9E70-A23D5F8CBC52}" destId="{0D4DA366-0ECC-454A-948E-96D942008F5E}" srcOrd="0" destOrd="0" parTransId="{2B9A4617-BB9B-43EB-A293-F4059388128F}" sibTransId="{63C2E15D-EF1F-45BF-81DD-A58D0E6E26CA}"/>
    <dgm:cxn modelId="{34368111-2F53-4870-AF62-63610E03B48D}" type="presOf" srcId="{0F150672-4192-4B19-AA18-97D69BFCEBAA}" destId="{A9279F03-A064-42B0-B183-734458ABA7C8}" srcOrd="0" destOrd="3" presId="urn:microsoft.com/office/officeart/2005/8/layout/hList1"/>
    <dgm:cxn modelId="{DF52F014-74C5-488E-8217-5ACB4A8898B2}" srcId="{5CDE30BA-D6D1-4E36-92B5-7B313190D347}" destId="{43AB91DA-BAAE-48A8-AFF4-901562861E6E}" srcOrd="9" destOrd="0" parTransId="{888ABDA3-6C4C-4CFD-A794-093A148510F7}" sibTransId="{7F1E90FA-A31B-43F2-AF0C-0990D7B186C3}"/>
    <dgm:cxn modelId="{DF778A16-1183-4FDA-B644-7F72633F27BB}" srcId="{5CDE30BA-D6D1-4E36-92B5-7B313190D347}" destId="{67FD9974-635B-4516-BDB2-5E15BFE09C2F}" srcOrd="0" destOrd="0" parTransId="{8B9BD893-B3C7-44A9-8769-64C32CE5FC8B}" sibTransId="{89791D49-D0F5-4744-A5F3-809EF5F11F00}"/>
    <dgm:cxn modelId="{1860C31A-DFD3-4DD7-9ABF-287846324BFA}" type="presOf" srcId="{459050C1-85F9-423A-AF05-F9EE4E5FF235}" destId="{D7BEB97E-CF70-4E99-BADC-E456BF8548CA}" srcOrd="0" destOrd="3" presId="urn:microsoft.com/office/officeart/2005/8/layout/hList1"/>
    <dgm:cxn modelId="{083F1B1B-4AEF-4BF9-B3EE-4505D5A4CD5F}" srcId="{13E762B4-7922-4738-AE09-058E45BB2296}" destId="{00A90933-BB28-4D2F-A112-78BDE3E03D1A}" srcOrd="1" destOrd="0" parTransId="{A4091474-84B5-404D-8902-F09086608715}" sibTransId="{1B8EEFC9-0DED-42D7-855F-8A73E7349021}"/>
    <dgm:cxn modelId="{99E6751E-3977-438B-9452-739065B7EAFC}" type="presOf" srcId="{02FA0890-E8D3-449A-85BC-D05469DA5BD5}" destId="{3167312B-B8A9-4F56-AEBB-DB83D090306E}" srcOrd="0" destOrd="0" presId="urn:microsoft.com/office/officeart/2005/8/layout/hList1"/>
    <dgm:cxn modelId="{E5EB1129-AFA6-491A-9477-2C8E35E6FF13}" type="presOf" srcId="{EC402DA6-A325-4C2F-BC99-12A6157E320C}" destId="{F0030BF3-C68F-4041-8A09-9FF8AFD11E79}" srcOrd="0" destOrd="2" presId="urn:microsoft.com/office/officeart/2005/8/layout/hList1"/>
    <dgm:cxn modelId="{A6C0D02C-7150-400D-9C2A-DD560CBEE300}" type="presOf" srcId="{C63C8DD6-467E-49C4-AC67-DD8990C83B23}" destId="{4FFBA60F-A80D-48DA-8600-E1DB6AE69786}" srcOrd="0" destOrd="0" presId="urn:microsoft.com/office/officeart/2005/8/layout/hList1"/>
    <dgm:cxn modelId="{BC75543C-4DCE-4392-866A-F161C4AC41BC}" srcId="{9C683DF5-FFF6-492F-9E70-A23D5F8CBC52}" destId="{EC402DA6-A325-4C2F-BC99-12A6157E320C}" srcOrd="2" destOrd="0" parTransId="{D9E7D33B-E768-4B26-9C36-1C0566B2AF09}" sibTransId="{15116C99-4F09-4D9E-9697-41F5D26174D1}"/>
    <dgm:cxn modelId="{1FCC925E-BF60-4A96-82FB-3BADA0ED2427}" srcId="{5CDE30BA-D6D1-4E36-92B5-7B313190D347}" destId="{3A8A3D22-3896-455A-9458-528C2D496A00}" srcOrd="2" destOrd="0" parTransId="{800D2089-AE1C-4939-AD7E-0657B55F246D}" sibTransId="{D85C55ED-311C-4436-BAB6-12331C5133A6}"/>
    <dgm:cxn modelId="{DE4AEE66-55DC-44EF-ACE1-B0C8A5F92AA3}" srcId="{02FA0890-E8D3-449A-85BC-D05469DA5BD5}" destId="{5CDE30BA-D6D1-4E36-92B5-7B313190D347}" srcOrd="1" destOrd="0" parTransId="{84EBF30F-39BB-48C7-AF08-923593060998}" sibTransId="{4834C435-EC7C-4F36-9055-79D5CEF523EF}"/>
    <dgm:cxn modelId="{42DA0267-BDAE-4117-A4F7-C141736C09C7}" srcId="{9C683DF5-FFF6-492F-9E70-A23D5F8CBC52}" destId="{B08F1E14-8902-45A0-9674-24F923EB5946}" srcOrd="1" destOrd="0" parTransId="{D51E4B6B-D406-4A33-8266-66BA490F0E2A}" sibTransId="{D54FBDCD-679D-4ABC-BDF2-F881B32D8145}"/>
    <dgm:cxn modelId="{6F524947-050A-4A59-A3FD-D9E76ADFEA98}" type="presOf" srcId="{8D12B375-DD39-4643-B7D5-7968083B23F3}" destId="{D7BEB97E-CF70-4E99-BADC-E456BF8548CA}" srcOrd="0" destOrd="5" presId="urn:microsoft.com/office/officeart/2005/8/layout/hList1"/>
    <dgm:cxn modelId="{9F4F9467-80D2-4869-B6D0-D66B013F85F9}" srcId="{13E762B4-7922-4738-AE09-058E45BB2296}" destId="{6B03E499-4047-47DE-A8CC-CA4EF9A1CAD0}" srcOrd="0" destOrd="0" parTransId="{7CC57986-6163-4A5B-8E82-7209FEB9F82F}" sibTransId="{1F88DAC3-32B6-484C-AAE8-0057F06FEEFD}"/>
    <dgm:cxn modelId="{FA2ACD67-3446-45C2-9FC4-A3FF1796F072}" srcId="{C63C8DD6-467E-49C4-AC67-DD8990C83B23}" destId="{817F19A2-BD0E-4716-82F9-86B7BD3393FB}" srcOrd="0" destOrd="0" parTransId="{C91ABC29-3664-43B2-8AAF-8ADDB825D234}" sibTransId="{7305030E-21BF-4662-A270-74B404D0F6B5}"/>
    <dgm:cxn modelId="{32BD7F4D-39B3-4A7E-AF61-6548671366C3}" type="presOf" srcId="{5CDE30BA-D6D1-4E36-92B5-7B313190D347}" destId="{FA8C922F-F85D-48E3-AACB-9A022EABF55B}" srcOrd="0" destOrd="0" presId="urn:microsoft.com/office/officeart/2005/8/layout/hList1"/>
    <dgm:cxn modelId="{8C0BB96F-7312-4B32-A49A-F33BD39585A0}" type="presOf" srcId="{6B03E499-4047-47DE-A8CC-CA4EF9A1CAD0}" destId="{832CC92F-611E-4F37-8B52-EF356253E60F}" srcOrd="0" destOrd="0" presId="urn:microsoft.com/office/officeart/2005/8/layout/hList1"/>
    <dgm:cxn modelId="{41E51973-CD16-419C-9D6B-8DA0DDAC1D8B}" type="presOf" srcId="{67FD9974-635B-4516-BDB2-5E15BFE09C2F}" destId="{D7BEB97E-CF70-4E99-BADC-E456BF8548CA}" srcOrd="0" destOrd="0" presId="urn:microsoft.com/office/officeart/2005/8/layout/hList1"/>
    <dgm:cxn modelId="{51288274-EC84-405E-BC41-363D7BCE1D91}" srcId="{5CDE30BA-D6D1-4E36-92B5-7B313190D347}" destId="{FDDE8AC3-A7EC-458B-8CB9-4D29F3505800}" srcOrd="4" destOrd="0" parTransId="{0252A4B1-D5E0-448F-A99E-BAFCB0BEBB6E}" sibTransId="{B92FC419-4A60-4690-9434-898ED16881DC}"/>
    <dgm:cxn modelId="{173D087A-CBFC-46BF-9BAE-4D141AC30CD9}" srcId="{5CDE30BA-D6D1-4E36-92B5-7B313190D347}" destId="{8D12B375-DD39-4643-B7D5-7968083B23F3}" srcOrd="5" destOrd="0" parTransId="{D7C4B4B2-9982-40B2-B22F-AFE5D46C3022}" sibTransId="{0AFEAAB2-D104-4F1F-BB7A-F271A456C20F}"/>
    <dgm:cxn modelId="{712E047C-0829-458E-8403-9D838250681D}" type="presOf" srcId="{B08F1E14-8902-45A0-9674-24F923EB5946}" destId="{F0030BF3-C68F-4041-8A09-9FF8AFD11E79}" srcOrd="0" destOrd="1" presId="urn:microsoft.com/office/officeart/2005/8/layout/hList1"/>
    <dgm:cxn modelId="{54BD9D7E-3CEF-4E14-B0DA-BE21987C7EB4}" type="presOf" srcId="{9C683DF5-FFF6-492F-9E70-A23D5F8CBC52}" destId="{833057B2-9758-45B7-A150-4D1C11416370}" srcOrd="0" destOrd="0" presId="urn:microsoft.com/office/officeart/2005/8/layout/hList1"/>
    <dgm:cxn modelId="{8D50D281-26DA-45AC-9764-AD2118303668}" srcId="{02FA0890-E8D3-449A-85BC-D05469DA5BD5}" destId="{C63C8DD6-467E-49C4-AC67-DD8990C83B23}" srcOrd="0" destOrd="0" parTransId="{A6D40EBC-F0A2-4030-9549-73135A74A1B7}" sibTransId="{E378FA2D-409C-458E-9BF3-FCDCF180AA4B}"/>
    <dgm:cxn modelId="{63E4C382-2B75-41B9-A1C9-FFB4A9E7C29A}" srcId="{C63C8DD6-467E-49C4-AC67-DD8990C83B23}" destId="{F94732AD-8A30-49A3-B868-8764DB39BB2F}" srcOrd="4" destOrd="0" parTransId="{2C6F96D9-14F4-4739-8AF9-D82884B8EB8D}" sibTransId="{A9826BA2-F2CB-4552-B261-18963D2C31E6}"/>
    <dgm:cxn modelId="{708EEB89-A2B1-429E-8BC4-A88C773BD8DB}" srcId="{5CDE30BA-D6D1-4E36-92B5-7B313190D347}" destId="{F49BD996-AC12-43D1-91AF-0DD0FAD6830A}" srcOrd="8" destOrd="0" parTransId="{96B6007A-CA11-4269-B413-E36AD61B6232}" sibTransId="{F31BEABF-B03D-4CA6-9505-2CB808A4F5A9}"/>
    <dgm:cxn modelId="{83B8D889-97A7-497D-B8C7-DB5AE0B65A54}" type="presOf" srcId="{00A90933-BB28-4D2F-A112-78BDE3E03D1A}" destId="{832CC92F-611E-4F37-8B52-EF356253E60F}" srcOrd="0" destOrd="1" presId="urn:microsoft.com/office/officeart/2005/8/layout/hList1"/>
    <dgm:cxn modelId="{1CEDFB8D-45F5-4FBD-B051-2AEC3C3095CA}" srcId="{02FA0890-E8D3-449A-85BC-D05469DA5BD5}" destId="{13E762B4-7922-4738-AE09-058E45BB2296}" srcOrd="2" destOrd="0" parTransId="{BE29534F-B913-4FF4-B4F0-18F3D15E2A72}" sibTransId="{61BF570B-79B8-49F3-AD59-702E512809A1}"/>
    <dgm:cxn modelId="{FC81E091-6F9D-4E74-B617-4EC68229ABA2}" srcId="{C63C8DD6-467E-49C4-AC67-DD8990C83B23}" destId="{F5CF3AE4-D72D-4714-959A-9E39DDD74CBE}" srcOrd="1" destOrd="0" parTransId="{878E86E1-C8D3-49E5-A7EC-9762F6F83293}" sibTransId="{B1305B67-A325-4DD1-9E12-71E2F5A425C2}"/>
    <dgm:cxn modelId="{180BB98C-FAF7-4A01-9DFF-3AFB9BFC25F4}" type="presOf" srcId="{817F19A2-BD0E-4716-82F9-86B7BD3393FB}" destId="{A9279F03-A064-42B0-B183-734458ABA7C8}" srcOrd="0" destOrd="0" presId="urn:microsoft.com/office/officeart/2005/8/layout/hList1"/>
    <dgm:cxn modelId="{80BE41A7-D647-4C9C-BFA2-F3919CC6BD01}" srcId="{13E762B4-7922-4738-AE09-058E45BB2296}" destId="{4A52EEA3-6630-4BF9-AF98-CCC23CEAAE73}" srcOrd="2" destOrd="0" parTransId="{540787C0-8984-4D41-A5F8-DCA44DB415BF}" sibTransId="{39C9EA4B-82D7-40F5-9026-4117EF9BB1C6}"/>
    <dgm:cxn modelId="{3433DCAD-2180-439D-95ED-7AC05F95392D}" type="presOf" srcId="{F94F24FB-6859-4E6F-B168-36024961C593}" destId="{D7BEB97E-CF70-4E99-BADC-E456BF8548CA}" srcOrd="0" destOrd="1" presId="urn:microsoft.com/office/officeart/2005/8/layout/hList1"/>
    <dgm:cxn modelId="{F21DDAB6-88FA-4120-9DF0-998E663C69C2}" srcId="{5CDE30BA-D6D1-4E36-92B5-7B313190D347}" destId="{F94F24FB-6859-4E6F-B168-36024961C593}" srcOrd="1" destOrd="0" parTransId="{B07169E3-7D61-4190-A519-1F0AAFED6E1D}" sibTransId="{8DB8C7E6-87D2-454A-91E2-2967DC733F61}"/>
    <dgm:cxn modelId="{AB6B5CB9-7AB8-480C-8907-10827E739114}" type="presOf" srcId="{0D4DA366-0ECC-454A-948E-96D942008F5E}" destId="{F0030BF3-C68F-4041-8A09-9FF8AFD11E79}" srcOrd="0" destOrd="0" presId="urn:microsoft.com/office/officeart/2005/8/layout/hList1"/>
    <dgm:cxn modelId="{31DC49BE-DD6C-4CF6-A14B-B6AD4D9714C7}" type="presOf" srcId="{13E762B4-7922-4738-AE09-058E45BB2296}" destId="{34EA22E3-63D2-4B8F-908C-EEA4AE7D00BD}" srcOrd="0" destOrd="0" presId="urn:microsoft.com/office/officeart/2005/8/layout/hList1"/>
    <dgm:cxn modelId="{072323D7-5321-4849-A2AC-402A1C982FB3}" type="presOf" srcId="{FDDE8AC3-A7EC-458B-8CB9-4D29F3505800}" destId="{D7BEB97E-CF70-4E99-BADC-E456BF8548CA}" srcOrd="0" destOrd="4" presId="urn:microsoft.com/office/officeart/2005/8/layout/hList1"/>
    <dgm:cxn modelId="{C6B540E1-C90B-472C-8B24-7074FAF7F0F0}" type="presOf" srcId="{3E3A06B4-C72B-4382-B280-E99EAB95671E}" destId="{D7BEB97E-CF70-4E99-BADC-E456BF8548CA}" srcOrd="0" destOrd="7" presId="urn:microsoft.com/office/officeart/2005/8/layout/hList1"/>
    <dgm:cxn modelId="{D038F6C2-2A53-402E-98AB-34F23D673AFB}" srcId="{5CDE30BA-D6D1-4E36-92B5-7B313190D347}" destId="{459050C1-85F9-423A-AF05-F9EE4E5FF235}" srcOrd="3" destOrd="0" parTransId="{94CE228F-D88B-4E2F-AEEC-BB0DCFCB8D7C}" sibTransId="{925CF74E-7836-41A0-8DDD-CB980C3DD3C3}"/>
    <dgm:cxn modelId="{723C90CA-E47A-47AD-B37D-62F8377B0AE0}" srcId="{5CDE30BA-D6D1-4E36-92B5-7B313190D347}" destId="{3E3A06B4-C72B-4382-B280-E99EAB95671E}" srcOrd="7" destOrd="0" parTransId="{9FC868D9-4A2E-4CB7-B1EF-0EF926701FB8}" sibTransId="{68914C8D-FB23-40B6-8BFD-F9FD03525A23}"/>
    <dgm:cxn modelId="{2DDFACCB-7D06-4AA7-A0F8-F09BB90F7674}" type="presOf" srcId="{4A52EEA3-6630-4BF9-AF98-CCC23CEAAE73}" destId="{832CC92F-611E-4F37-8B52-EF356253E60F}" srcOrd="0" destOrd="2" presId="urn:microsoft.com/office/officeart/2005/8/layout/hList1"/>
    <dgm:cxn modelId="{E75275CC-2E87-4505-A31B-BF9F40476AEA}" type="presOf" srcId="{F5CF3AE4-D72D-4714-959A-9E39DDD74CBE}" destId="{A9279F03-A064-42B0-B183-734458ABA7C8}" srcOrd="0" destOrd="1" presId="urn:microsoft.com/office/officeart/2005/8/layout/hList1"/>
    <dgm:cxn modelId="{2822C8CC-1D00-4853-9E8A-F48DB6A7F630}" type="presOf" srcId="{3A8A3D22-3896-455A-9458-528C2D496A00}" destId="{D7BEB97E-CF70-4E99-BADC-E456BF8548CA}" srcOrd="0" destOrd="2" presId="urn:microsoft.com/office/officeart/2005/8/layout/hList1"/>
    <dgm:cxn modelId="{7851ACCE-E7A3-4DF5-B6FF-F89B0023A6A9}" type="presOf" srcId="{2A1A62D1-F8DF-4DA7-9B91-45A18E121996}" destId="{A9279F03-A064-42B0-B183-734458ABA7C8}" srcOrd="0" destOrd="2" presId="urn:microsoft.com/office/officeart/2005/8/layout/hList1"/>
    <dgm:cxn modelId="{85411BCF-9571-44D6-BCDC-6242FE1C3206}" type="presOf" srcId="{F0CE96A5-0160-49D6-8B9B-DB8134902D79}" destId="{D7BEB97E-CF70-4E99-BADC-E456BF8548CA}" srcOrd="0" destOrd="6" presId="urn:microsoft.com/office/officeart/2005/8/layout/hList1"/>
    <dgm:cxn modelId="{20E6F8F3-3E9C-459C-A1DF-77E51D49F112}" srcId="{5CDE30BA-D6D1-4E36-92B5-7B313190D347}" destId="{F0CE96A5-0160-49D6-8B9B-DB8134902D79}" srcOrd="6" destOrd="0" parTransId="{9C9AC23B-DB1A-46DB-9E13-0C83A180AAE2}" sibTransId="{323440AF-80A7-4860-84DA-84437BEB15C9}"/>
    <dgm:cxn modelId="{8073E8F6-1BB0-4CC5-99F2-A17764666666}" type="presOf" srcId="{F49BD996-AC12-43D1-91AF-0DD0FAD6830A}" destId="{D7BEB97E-CF70-4E99-BADC-E456BF8548CA}" srcOrd="0" destOrd="8" presId="urn:microsoft.com/office/officeart/2005/8/layout/hList1"/>
    <dgm:cxn modelId="{E74758D8-3BD7-49B3-9D81-94450D3EB450}" srcId="{02FA0890-E8D3-449A-85BC-D05469DA5BD5}" destId="{9C683DF5-FFF6-492F-9E70-A23D5F8CBC52}" srcOrd="3" destOrd="0" parTransId="{6C0DA62F-13D3-434B-963E-4DEE3E668C35}" sibTransId="{4F242673-3314-4F94-9991-11BA6EB33E95}"/>
    <dgm:cxn modelId="{710CE1D9-14B6-4508-87E5-2E9EB1AA5F3D}" srcId="{C63C8DD6-467E-49C4-AC67-DD8990C83B23}" destId="{0F150672-4192-4B19-AA18-97D69BFCEBAA}" srcOrd="3" destOrd="0" parTransId="{B96897CC-2421-45C6-AACB-C27B90D49B53}" sibTransId="{5D641039-9954-4E6A-87E4-E18FA4864262}"/>
    <dgm:cxn modelId="{DF338BFD-793A-418F-A3AD-CFEDB4353884}" type="presOf" srcId="{F94732AD-8A30-49A3-B868-8764DB39BB2F}" destId="{A9279F03-A064-42B0-B183-734458ABA7C8}" srcOrd="0" destOrd="4" presId="urn:microsoft.com/office/officeart/2005/8/layout/hList1"/>
    <dgm:cxn modelId="{FE5B3ABF-88DD-4905-86FF-7B07B237EE1E}" type="presParOf" srcId="{3167312B-B8A9-4F56-AEBB-DB83D090306E}" destId="{88E41CB5-4C27-4868-A681-45AD0FB04257}" srcOrd="0" destOrd="0" presId="urn:microsoft.com/office/officeart/2005/8/layout/hList1"/>
    <dgm:cxn modelId="{E51E185F-5EF1-4163-B218-93BB3A5EE1BA}" type="presParOf" srcId="{88E41CB5-4C27-4868-A681-45AD0FB04257}" destId="{4FFBA60F-A80D-48DA-8600-E1DB6AE69786}" srcOrd="0" destOrd="0" presId="urn:microsoft.com/office/officeart/2005/8/layout/hList1"/>
    <dgm:cxn modelId="{04872162-3BAC-4886-95FE-DC9C23FAE107}" type="presParOf" srcId="{88E41CB5-4C27-4868-A681-45AD0FB04257}" destId="{A9279F03-A064-42B0-B183-734458ABA7C8}" srcOrd="1" destOrd="0" presId="urn:microsoft.com/office/officeart/2005/8/layout/hList1"/>
    <dgm:cxn modelId="{F15684D2-6E27-46E1-AE5E-A28C19E6F694}" type="presParOf" srcId="{3167312B-B8A9-4F56-AEBB-DB83D090306E}" destId="{77E28EC7-3B89-4B63-B9D9-BE2F2BDCCD06}" srcOrd="1" destOrd="0" presId="urn:microsoft.com/office/officeart/2005/8/layout/hList1"/>
    <dgm:cxn modelId="{ED705BC6-E232-4D47-80D7-4E32D0756EEC}" type="presParOf" srcId="{3167312B-B8A9-4F56-AEBB-DB83D090306E}" destId="{73D640C8-FBEE-48D3-8192-AED13380707B}" srcOrd="2" destOrd="0" presId="urn:microsoft.com/office/officeart/2005/8/layout/hList1"/>
    <dgm:cxn modelId="{AC6D6555-F5E9-43C3-9B05-3F33DC0BB18C}" type="presParOf" srcId="{73D640C8-FBEE-48D3-8192-AED13380707B}" destId="{FA8C922F-F85D-48E3-AACB-9A022EABF55B}" srcOrd="0" destOrd="0" presId="urn:microsoft.com/office/officeart/2005/8/layout/hList1"/>
    <dgm:cxn modelId="{86744843-5001-46A3-B6AB-538FC42D6DED}" type="presParOf" srcId="{73D640C8-FBEE-48D3-8192-AED13380707B}" destId="{D7BEB97E-CF70-4E99-BADC-E456BF8548CA}" srcOrd="1" destOrd="0" presId="urn:microsoft.com/office/officeart/2005/8/layout/hList1"/>
    <dgm:cxn modelId="{4BD52698-4777-44B2-8FD8-C5E557127DFD}" type="presParOf" srcId="{3167312B-B8A9-4F56-AEBB-DB83D090306E}" destId="{F56B4109-8232-46CD-A998-93ABBCA58225}" srcOrd="3" destOrd="0" presId="urn:microsoft.com/office/officeart/2005/8/layout/hList1"/>
    <dgm:cxn modelId="{A1453B6A-C134-4104-9679-B93477F1F82B}" type="presParOf" srcId="{3167312B-B8A9-4F56-AEBB-DB83D090306E}" destId="{E5535AC5-AF2F-4911-85ED-79D2EBF2199C}" srcOrd="4" destOrd="0" presId="urn:microsoft.com/office/officeart/2005/8/layout/hList1"/>
    <dgm:cxn modelId="{60470224-D576-48E9-9231-6ECD877157F9}" type="presParOf" srcId="{E5535AC5-AF2F-4911-85ED-79D2EBF2199C}" destId="{34EA22E3-63D2-4B8F-908C-EEA4AE7D00BD}" srcOrd="0" destOrd="0" presId="urn:microsoft.com/office/officeart/2005/8/layout/hList1"/>
    <dgm:cxn modelId="{469324BE-74D4-495E-ACD2-3217D7D085C3}" type="presParOf" srcId="{E5535AC5-AF2F-4911-85ED-79D2EBF2199C}" destId="{832CC92F-611E-4F37-8B52-EF356253E60F}" srcOrd="1" destOrd="0" presId="urn:microsoft.com/office/officeart/2005/8/layout/hList1"/>
    <dgm:cxn modelId="{E4F480F0-DEC6-481D-9085-96EF600D41C5}" type="presParOf" srcId="{3167312B-B8A9-4F56-AEBB-DB83D090306E}" destId="{DC7DF70D-04FA-40F1-806C-84139CC0886E}" srcOrd="5" destOrd="0" presId="urn:microsoft.com/office/officeart/2005/8/layout/hList1"/>
    <dgm:cxn modelId="{5C8EFCAD-B422-400C-BAAB-2CA02B853DE1}" type="presParOf" srcId="{3167312B-B8A9-4F56-AEBB-DB83D090306E}" destId="{DA1FBA16-2590-4963-B7F1-F76510306F98}" srcOrd="6" destOrd="0" presId="urn:microsoft.com/office/officeart/2005/8/layout/hList1"/>
    <dgm:cxn modelId="{3FD71203-5BFE-441C-AF02-778C120AA445}" type="presParOf" srcId="{DA1FBA16-2590-4963-B7F1-F76510306F98}" destId="{833057B2-9758-45B7-A150-4D1C11416370}" srcOrd="0" destOrd="0" presId="urn:microsoft.com/office/officeart/2005/8/layout/hList1"/>
    <dgm:cxn modelId="{532B1384-ED90-4C80-B85B-0F59F653982B}" type="presParOf" srcId="{DA1FBA16-2590-4963-B7F1-F76510306F98}" destId="{F0030BF3-C68F-4041-8A09-9FF8AFD11E79}"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7BFC0A-1B80-4B38-A0CD-FDFE3979E507}" type="doc">
      <dgm:prSet loTypeId="urn:microsoft.com/office/officeart/2005/8/layout/hierarchy1" loCatId="hierarchy" qsTypeId="urn:microsoft.com/office/officeart/2005/8/quickstyle/simple3" qsCatId="simple" csTypeId="urn:microsoft.com/office/officeart/2005/8/colors/colorful2" csCatId="colorful" phldr="1"/>
      <dgm:spPr/>
      <dgm:t>
        <a:bodyPr/>
        <a:lstStyle/>
        <a:p>
          <a:endParaRPr lang="en-GB"/>
        </a:p>
      </dgm:t>
    </dgm:pt>
    <dgm:pt modelId="{86CB3812-CB04-4714-AEB5-BFF30F7C776D}">
      <dgm:prSet phldrT="[Text]" phldr="0"/>
      <dgm:spPr/>
      <dgm:t>
        <a:bodyPr/>
        <a:lstStyle/>
        <a:p>
          <a:pPr algn="ctr">
            <a:lnSpc>
              <a:spcPct val="90000"/>
            </a:lnSpc>
          </a:pPr>
          <a:r>
            <a:rPr lang="en-GB" sz="2200">
              <a:latin typeface="Aptos" panose="02110004020202020204"/>
              <a:ea typeface="+mn-ea"/>
              <a:cs typeface="+mn-cs"/>
            </a:rPr>
            <a:t>Principal Statistician</a:t>
          </a:r>
        </a:p>
      </dgm:t>
    </dgm:pt>
    <dgm:pt modelId="{B5E5AA56-7D5E-446D-8FF5-ED1A4CE02C5B}" type="parTrans" cxnId="{2D7C86FC-B32A-4AB1-A773-C2DAD235C44B}">
      <dgm:prSet/>
      <dgm:spPr/>
      <dgm:t>
        <a:bodyPr/>
        <a:lstStyle/>
        <a:p>
          <a:endParaRPr lang="en-GB"/>
        </a:p>
      </dgm:t>
    </dgm:pt>
    <dgm:pt modelId="{8D1DE0A6-BD1A-498F-9FA9-E36224ED58AA}" type="sibTrans" cxnId="{2D7C86FC-B32A-4AB1-A773-C2DAD235C44B}">
      <dgm:prSet/>
      <dgm:spPr/>
      <dgm:t>
        <a:bodyPr/>
        <a:lstStyle/>
        <a:p>
          <a:endParaRPr lang="en-GB"/>
        </a:p>
      </dgm:t>
    </dgm:pt>
    <dgm:pt modelId="{F5747C0A-89A7-401E-A1D4-AC522EB2F661}">
      <dgm:prSet phldrT="[Text]" phldr="0"/>
      <dgm:spPr/>
      <dgm:t>
        <a:bodyPr/>
        <a:lstStyle/>
        <a:p>
          <a:pPr algn="ctr">
            <a:lnSpc>
              <a:spcPct val="90000"/>
            </a:lnSpc>
          </a:pPr>
          <a:r>
            <a:rPr lang="en-GB" sz="2200">
              <a:latin typeface="Aptos" panose="02110004020202020204"/>
              <a:ea typeface="+mn-ea"/>
              <a:cs typeface="+mn-cs"/>
            </a:rPr>
            <a:t>Deputy Principal Statistician</a:t>
          </a:r>
        </a:p>
      </dgm:t>
    </dgm:pt>
    <dgm:pt modelId="{CB2265E6-D323-4604-9EDE-DFD7894D2492}" type="parTrans" cxnId="{0C361067-F7BF-4782-8263-3B5F97DB0620}">
      <dgm:prSet/>
      <dgm:spPr/>
      <dgm:t>
        <a:bodyPr/>
        <a:lstStyle/>
        <a:p>
          <a:endParaRPr lang="en-GB"/>
        </a:p>
      </dgm:t>
    </dgm:pt>
    <dgm:pt modelId="{AC63AA47-1DDC-4C54-ADB3-F9A65830E980}" type="sibTrans" cxnId="{0C361067-F7BF-4782-8263-3B5F97DB0620}">
      <dgm:prSet/>
      <dgm:spPr/>
      <dgm:t>
        <a:bodyPr/>
        <a:lstStyle/>
        <a:p>
          <a:endParaRPr lang="en-GB"/>
        </a:p>
      </dgm:t>
    </dgm:pt>
    <dgm:pt modelId="{F40B1FCB-FD23-497D-8310-F171D6A0E2C9}">
      <dgm:prSet phldrT="[Text]" phldr="0"/>
      <dgm:spPr/>
      <dgm:t>
        <a:bodyPr/>
        <a:lstStyle/>
        <a:p>
          <a:pPr algn="ctr" rtl="0">
            <a:lnSpc>
              <a:spcPct val="90000"/>
            </a:lnSpc>
          </a:pPr>
          <a:r>
            <a:rPr lang="en-GB" sz="2200">
              <a:latin typeface="Calibri"/>
              <a:ea typeface="Calibri"/>
              <a:cs typeface="Calibri"/>
            </a:rPr>
            <a:t>Deputy Principal Statistician</a:t>
          </a:r>
          <a:endParaRPr lang="en-GB" sz="2200">
            <a:latin typeface="Aptos" panose="02110004020202020204"/>
            <a:ea typeface="+mn-ea"/>
            <a:cs typeface="+mn-cs"/>
          </a:endParaRPr>
        </a:p>
      </dgm:t>
    </dgm:pt>
    <dgm:pt modelId="{4143628F-C315-4AC5-BC3A-FF93CEBE1710}" type="parTrans" cxnId="{7CB89491-F856-4B83-8CD7-4DE1CEB15AD4}">
      <dgm:prSet/>
      <dgm:spPr/>
      <dgm:t>
        <a:bodyPr/>
        <a:lstStyle/>
        <a:p>
          <a:endParaRPr lang="en-GB"/>
        </a:p>
      </dgm:t>
    </dgm:pt>
    <dgm:pt modelId="{4BD959DC-B275-485B-94F0-AC268F8500C0}" type="sibTrans" cxnId="{7CB89491-F856-4B83-8CD7-4DE1CEB15AD4}">
      <dgm:prSet/>
      <dgm:spPr/>
      <dgm:t>
        <a:bodyPr/>
        <a:lstStyle/>
        <a:p>
          <a:endParaRPr lang="en-GB"/>
        </a:p>
      </dgm:t>
    </dgm:pt>
    <dgm:pt modelId="{697A7154-E06F-49A2-9ECC-B6DA3EE26807}">
      <dgm:prSet phldrT="[Text]" phldr="0"/>
      <dgm:spPr/>
      <dgm:t>
        <a:bodyPr/>
        <a:lstStyle/>
        <a:p>
          <a:pPr algn="ctr" rtl="0">
            <a:lnSpc>
              <a:spcPct val="90000"/>
            </a:lnSpc>
          </a:pPr>
          <a:r>
            <a:rPr lang="en-GB" sz="1800">
              <a:latin typeface="Calibri"/>
              <a:ea typeface="Calibri"/>
              <a:cs typeface="Calibri"/>
            </a:rPr>
            <a:t>Assistant Statistician</a:t>
          </a:r>
        </a:p>
      </dgm:t>
    </dgm:pt>
    <dgm:pt modelId="{6AAAC4F9-0488-4D76-AC33-6D6BEAEFF15B}" type="parTrans" cxnId="{D761F532-EF2F-45E4-819E-2E771B0B6487}">
      <dgm:prSet/>
      <dgm:spPr/>
      <dgm:t>
        <a:bodyPr/>
        <a:lstStyle/>
        <a:p>
          <a:endParaRPr lang="en-GB"/>
        </a:p>
      </dgm:t>
    </dgm:pt>
    <dgm:pt modelId="{BB68A4E1-77B9-4207-B209-14E6C965F08E}" type="sibTrans" cxnId="{D761F532-EF2F-45E4-819E-2E771B0B6487}">
      <dgm:prSet/>
      <dgm:spPr/>
      <dgm:t>
        <a:bodyPr/>
        <a:lstStyle/>
        <a:p>
          <a:endParaRPr lang="en-GB"/>
        </a:p>
      </dgm:t>
    </dgm:pt>
    <dgm:pt modelId="{74541932-DD1F-4B1E-89B5-3AD4A51D0136}" type="pres">
      <dgm:prSet presAssocID="{747BFC0A-1B80-4B38-A0CD-FDFE3979E507}" presName="hierChild1" presStyleCnt="0">
        <dgm:presLayoutVars>
          <dgm:chPref val="1"/>
          <dgm:dir/>
          <dgm:animOne val="branch"/>
          <dgm:animLvl val="lvl"/>
          <dgm:resizeHandles/>
        </dgm:presLayoutVars>
      </dgm:prSet>
      <dgm:spPr/>
    </dgm:pt>
    <dgm:pt modelId="{DEE05516-687D-4D26-B8C5-539B9717159F}" type="pres">
      <dgm:prSet presAssocID="{86CB3812-CB04-4714-AEB5-BFF30F7C776D}" presName="hierRoot1" presStyleCnt="0"/>
      <dgm:spPr/>
    </dgm:pt>
    <dgm:pt modelId="{82068EE7-F51E-47D4-B706-464124F8138F}" type="pres">
      <dgm:prSet presAssocID="{86CB3812-CB04-4714-AEB5-BFF30F7C776D}" presName="composite" presStyleCnt="0"/>
      <dgm:spPr/>
    </dgm:pt>
    <dgm:pt modelId="{1B8B62C9-40C2-48F3-9991-D1A39474A89A}" type="pres">
      <dgm:prSet presAssocID="{86CB3812-CB04-4714-AEB5-BFF30F7C776D}" presName="background" presStyleLbl="node0" presStyleIdx="0" presStyleCnt="1"/>
      <dgm:spPr/>
    </dgm:pt>
    <dgm:pt modelId="{AE3F67ED-2BB5-442E-A463-4AF60B08B842}" type="pres">
      <dgm:prSet presAssocID="{86CB3812-CB04-4714-AEB5-BFF30F7C776D}" presName="text" presStyleLbl="fgAcc0" presStyleIdx="0" presStyleCnt="1">
        <dgm:presLayoutVars>
          <dgm:chPref val="3"/>
        </dgm:presLayoutVars>
      </dgm:prSet>
      <dgm:spPr/>
    </dgm:pt>
    <dgm:pt modelId="{10602ADE-A16C-4B1C-8CC2-DAAE5C2C9D1A}" type="pres">
      <dgm:prSet presAssocID="{86CB3812-CB04-4714-AEB5-BFF30F7C776D}" presName="hierChild2" presStyleCnt="0"/>
      <dgm:spPr/>
    </dgm:pt>
    <dgm:pt modelId="{6F32B12F-E857-4EC3-9902-2CC511B0D06E}" type="pres">
      <dgm:prSet presAssocID="{CB2265E6-D323-4604-9EDE-DFD7894D2492}" presName="Name10" presStyleLbl="parChTrans1D2" presStyleIdx="0" presStyleCnt="2"/>
      <dgm:spPr/>
    </dgm:pt>
    <dgm:pt modelId="{B65FFAC1-66DB-4969-9CEF-AC714FCEF1B8}" type="pres">
      <dgm:prSet presAssocID="{F5747C0A-89A7-401E-A1D4-AC522EB2F661}" presName="hierRoot2" presStyleCnt="0"/>
      <dgm:spPr/>
    </dgm:pt>
    <dgm:pt modelId="{04D43C03-87E9-42B4-87BB-BF997BB15AE5}" type="pres">
      <dgm:prSet presAssocID="{F5747C0A-89A7-401E-A1D4-AC522EB2F661}" presName="composite2" presStyleCnt="0"/>
      <dgm:spPr/>
    </dgm:pt>
    <dgm:pt modelId="{B3CEF304-AD09-48CB-8D18-4C3E0EFFC0EA}" type="pres">
      <dgm:prSet presAssocID="{F5747C0A-89A7-401E-A1D4-AC522EB2F661}" presName="background2" presStyleLbl="node2" presStyleIdx="0" presStyleCnt="2"/>
      <dgm:spPr/>
    </dgm:pt>
    <dgm:pt modelId="{4E88A04E-A4A0-43FF-9732-72E420CA3DB1}" type="pres">
      <dgm:prSet presAssocID="{F5747C0A-89A7-401E-A1D4-AC522EB2F661}" presName="text2" presStyleLbl="fgAcc2" presStyleIdx="0" presStyleCnt="2">
        <dgm:presLayoutVars>
          <dgm:chPref val="3"/>
        </dgm:presLayoutVars>
      </dgm:prSet>
      <dgm:spPr/>
    </dgm:pt>
    <dgm:pt modelId="{578064D3-2F51-4BB9-8012-F2CD7CA0C1A5}" type="pres">
      <dgm:prSet presAssocID="{F5747C0A-89A7-401E-A1D4-AC522EB2F661}" presName="hierChild3" presStyleCnt="0"/>
      <dgm:spPr/>
    </dgm:pt>
    <dgm:pt modelId="{05F3F156-BE05-486C-93F3-E1418F83AAC8}" type="pres">
      <dgm:prSet presAssocID="{4143628F-C315-4AC5-BC3A-FF93CEBE1710}" presName="Name10" presStyleLbl="parChTrans1D2" presStyleIdx="1" presStyleCnt="2"/>
      <dgm:spPr/>
    </dgm:pt>
    <dgm:pt modelId="{00141724-C5F9-41C2-A28E-D5967901306E}" type="pres">
      <dgm:prSet presAssocID="{F40B1FCB-FD23-497D-8310-F171D6A0E2C9}" presName="hierRoot2" presStyleCnt="0"/>
      <dgm:spPr/>
    </dgm:pt>
    <dgm:pt modelId="{91272AF6-21BD-4519-B449-E1E599B05CF9}" type="pres">
      <dgm:prSet presAssocID="{F40B1FCB-FD23-497D-8310-F171D6A0E2C9}" presName="composite2" presStyleCnt="0"/>
      <dgm:spPr/>
    </dgm:pt>
    <dgm:pt modelId="{ED862B67-8A60-42B8-8B16-016644886FD2}" type="pres">
      <dgm:prSet presAssocID="{F40B1FCB-FD23-497D-8310-F171D6A0E2C9}" presName="background2" presStyleLbl="node2" presStyleIdx="1" presStyleCnt="2"/>
      <dgm:spPr/>
    </dgm:pt>
    <dgm:pt modelId="{981E1687-0F54-4D7A-8EFF-2BA8D085BDA9}" type="pres">
      <dgm:prSet presAssocID="{F40B1FCB-FD23-497D-8310-F171D6A0E2C9}" presName="text2" presStyleLbl="fgAcc2" presStyleIdx="1" presStyleCnt="2">
        <dgm:presLayoutVars>
          <dgm:chPref val="3"/>
        </dgm:presLayoutVars>
      </dgm:prSet>
      <dgm:spPr/>
    </dgm:pt>
    <dgm:pt modelId="{D50E2426-D8F2-4226-86D1-131897E0A8F7}" type="pres">
      <dgm:prSet presAssocID="{F40B1FCB-FD23-497D-8310-F171D6A0E2C9}" presName="hierChild3" presStyleCnt="0"/>
      <dgm:spPr/>
    </dgm:pt>
    <dgm:pt modelId="{E5C65F65-6807-4C28-83EB-68DDFD56F87D}" type="pres">
      <dgm:prSet presAssocID="{6AAAC4F9-0488-4D76-AC33-6D6BEAEFF15B}" presName="Name17" presStyleLbl="parChTrans1D3" presStyleIdx="0" presStyleCnt="1"/>
      <dgm:spPr/>
    </dgm:pt>
    <dgm:pt modelId="{B87C13D9-A67C-43F0-939F-2F0752322080}" type="pres">
      <dgm:prSet presAssocID="{697A7154-E06F-49A2-9ECC-B6DA3EE26807}" presName="hierRoot3" presStyleCnt="0"/>
      <dgm:spPr/>
    </dgm:pt>
    <dgm:pt modelId="{64014D85-7E9E-4FF0-A6BF-EA9921C8D805}" type="pres">
      <dgm:prSet presAssocID="{697A7154-E06F-49A2-9ECC-B6DA3EE26807}" presName="composite3" presStyleCnt="0"/>
      <dgm:spPr/>
    </dgm:pt>
    <dgm:pt modelId="{D663D851-926E-4966-B82D-0CE9E88540F9}" type="pres">
      <dgm:prSet presAssocID="{697A7154-E06F-49A2-9ECC-B6DA3EE26807}" presName="background3" presStyleLbl="node3" presStyleIdx="0" presStyleCnt="1"/>
      <dgm:spPr/>
    </dgm:pt>
    <dgm:pt modelId="{869E488E-2E17-4CE4-87E7-61FE7E7B6A5F}" type="pres">
      <dgm:prSet presAssocID="{697A7154-E06F-49A2-9ECC-B6DA3EE26807}" presName="text3" presStyleLbl="fgAcc3" presStyleIdx="0" presStyleCnt="1">
        <dgm:presLayoutVars>
          <dgm:chPref val="3"/>
        </dgm:presLayoutVars>
      </dgm:prSet>
      <dgm:spPr/>
    </dgm:pt>
    <dgm:pt modelId="{70B9DF6F-6066-4B90-A49D-77C6CB14BED2}" type="pres">
      <dgm:prSet presAssocID="{697A7154-E06F-49A2-9ECC-B6DA3EE26807}" presName="hierChild4" presStyleCnt="0"/>
      <dgm:spPr/>
    </dgm:pt>
  </dgm:ptLst>
  <dgm:cxnLst>
    <dgm:cxn modelId="{7B02940E-54A9-49DC-B00D-261F914A563A}" type="presOf" srcId="{F40B1FCB-FD23-497D-8310-F171D6A0E2C9}" destId="{981E1687-0F54-4D7A-8EFF-2BA8D085BDA9}" srcOrd="0" destOrd="0" presId="urn:microsoft.com/office/officeart/2005/8/layout/hierarchy1"/>
    <dgm:cxn modelId="{D761F532-EF2F-45E4-819E-2E771B0B6487}" srcId="{F40B1FCB-FD23-497D-8310-F171D6A0E2C9}" destId="{697A7154-E06F-49A2-9ECC-B6DA3EE26807}" srcOrd="0" destOrd="0" parTransId="{6AAAC4F9-0488-4D76-AC33-6D6BEAEFF15B}" sibTransId="{BB68A4E1-77B9-4207-B209-14E6C965F08E}"/>
    <dgm:cxn modelId="{DDDFEA38-453B-47E7-ABC7-1C669E1BBCD6}" type="presOf" srcId="{CB2265E6-D323-4604-9EDE-DFD7894D2492}" destId="{6F32B12F-E857-4EC3-9902-2CC511B0D06E}" srcOrd="0" destOrd="0" presId="urn:microsoft.com/office/officeart/2005/8/layout/hierarchy1"/>
    <dgm:cxn modelId="{FA18595D-2BA7-4229-A561-62C10965FED8}" type="presOf" srcId="{4143628F-C315-4AC5-BC3A-FF93CEBE1710}" destId="{05F3F156-BE05-486C-93F3-E1418F83AAC8}" srcOrd="0" destOrd="0" presId="urn:microsoft.com/office/officeart/2005/8/layout/hierarchy1"/>
    <dgm:cxn modelId="{0C361067-F7BF-4782-8263-3B5F97DB0620}" srcId="{86CB3812-CB04-4714-AEB5-BFF30F7C776D}" destId="{F5747C0A-89A7-401E-A1D4-AC522EB2F661}" srcOrd="0" destOrd="0" parTransId="{CB2265E6-D323-4604-9EDE-DFD7894D2492}" sibTransId="{AC63AA47-1DDC-4C54-ADB3-F9A65830E980}"/>
    <dgm:cxn modelId="{04D31978-A8FA-4D48-8320-4BD6B4504DFF}" type="presOf" srcId="{86CB3812-CB04-4714-AEB5-BFF30F7C776D}" destId="{AE3F67ED-2BB5-442E-A463-4AF60B08B842}" srcOrd="0" destOrd="0" presId="urn:microsoft.com/office/officeart/2005/8/layout/hierarchy1"/>
    <dgm:cxn modelId="{335C2381-8B0E-4EFB-AD23-35D2C9901CD4}" type="presOf" srcId="{747BFC0A-1B80-4B38-A0CD-FDFE3979E507}" destId="{74541932-DD1F-4B1E-89B5-3AD4A51D0136}" srcOrd="0" destOrd="0" presId="urn:microsoft.com/office/officeart/2005/8/layout/hierarchy1"/>
    <dgm:cxn modelId="{7CB89491-F856-4B83-8CD7-4DE1CEB15AD4}" srcId="{86CB3812-CB04-4714-AEB5-BFF30F7C776D}" destId="{F40B1FCB-FD23-497D-8310-F171D6A0E2C9}" srcOrd="1" destOrd="0" parTransId="{4143628F-C315-4AC5-BC3A-FF93CEBE1710}" sibTransId="{4BD959DC-B275-485B-94F0-AC268F8500C0}"/>
    <dgm:cxn modelId="{49EE008C-26A2-4765-8392-FEAC1D09EFB1}" type="presOf" srcId="{6AAAC4F9-0488-4D76-AC33-6D6BEAEFF15B}" destId="{E5C65F65-6807-4C28-83EB-68DDFD56F87D}" srcOrd="0" destOrd="0" presId="urn:microsoft.com/office/officeart/2005/8/layout/hierarchy1"/>
    <dgm:cxn modelId="{CA19D2A9-254F-4B96-A495-8CDF6C55C190}" type="presOf" srcId="{697A7154-E06F-49A2-9ECC-B6DA3EE26807}" destId="{869E488E-2E17-4CE4-87E7-61FE7E7B6A5F}" srcOrd="0" destOrd="0" presId="urn:microsoft.com/office/officeart/2005/8/layout/hierarchy1"/>
    <dgm:cxn modelId="{AF9F9AB5-3277-4651-977F-3CF1032422EB}" type="presOf" srcId="{F5747C0A-89A7-401E-A1D4-AC522EB2F661}" destId="{4E88A04E-A4A0-43FF-9732-72E420CA3DB1}" srcOrd="0" destOrd="0" presId="urn:microsoft.com/office/officeart/2005/8/layout/hierarchy1"/>
    <dgm:cxn modelId="{2D7C86FC-B32A-4AB1-A773-C2DAD235C44B}" srcId="{747BFC0A-1B80-4B38-A0CD-FDFE3979E507}" destId="{86CB3812-CB04-4714-AEB5-BFF30F7C776D}" srcOrd="0" destOrd="0" parTransId="{B5E5AA56-7D5E-446D-8FF5-ED1A4CE02C5B}" sibTransId="{8D1DE0A6-BD1A-498F-9FA9-E36224ED58AA}"/>
    <dgm:cxn modelId="{E9DFFB28-CBD6-4B00-8A4A-49C3C94C5394}" type="presParOf" srcId="{74541932-DD1F-4B1E-89B5-3AD4A51D0136}" destId="{DEE05516-687D-4D26-B8C5-539B9717159F}" srcOrd="0" destOrd="0" presId="urn:microsoft.com/office/officeart/2005/8/layout/hierarchy1"/>
    <dgm:cxn modelId="{81B8F201-E97C-4692-91CA-42D86DE6D07D}" type="presParOf" srcId="{DEE05516-687D-4D26-B8C5-539B9717159F}" destId="{82068EE7-F51E-47D4-B706-464124F8138F}" srcOrd="0" destOrd="0" presId="urn:microsoft.com/office/officeart/2005/8/layout/hierarchy1"/>
    <dgm:cxn modelId="{09477847-6208-46C0-BC3A-490365B66534}" type="presParOf" srcId="{82068EE7-F51E-47D4-B706-464124F8138F}" destId="{1B8B62C9-40C2-48F3-9991-D1A39474A89A}" srcOrd="0" destOrd="0" presId="urn:microsoft.com/office/officeart/2005/8/layout/hierarchy1"/>
    <dgm:cxn modelId="{17D3CF7C-2696-4C20-8BA7-268E814745DC}" type="presParOf" srcId="{82068EE7-F51E-47D4-B706-464124F8138F}" destId="{AE3F67ED-2BB5-442E-A463-4AF60B08B842}" srcOrd="1" destOrd="0" presId="urn:microsoft.com/office/officeart/2005/8/layout/hierarchy1"/>
    <dgm:cxn modelId="{E4B3F957-856A-4042-A5D2-43F1892094E4}" type="presParOf" srcId="{DEE05516-687D-4D26-B8C5-539B9717159F}" destId="{10602ADE-A16C-4B1C-8CC2-DAAE5C2C9D1A}" srcOrd="1" destOrd="0" presId="urn:microsoft.com/office/officeart/2005/8/layout/hierarchy1"/>
    <dgm:cxn modelId="{75EB24A9-F587-42C9-A0A9-DADC0E78F333}" type="presParOf" srcId="{10602ADE-A16C-4B1C-8CC2-DAAE5C2C9D1A}" destId="{6F32B12F-E857-4EC3-9902-2CC511B0D06E}" srcOrd="0" destOrd="0" presId="urn:microsoft.com/office/officeart/2005/8/layout/hierarchy1"/>
    <dgm:cxn modelId="{049C084B-1A87-473C-95B1-9DB14F09FE09}" type="presParOf" srcId="{10602ADE-A16C-4B1C-8CC2-DAAE5C2C9D1A}" destId="{B65FFAC1-66DB-4969-9CEF-AC714FCEF1B8}" srcOrd="1" destOrd="0" presId="urn:microsoft.com/office/officeart/2005/8/layout/hierarchy1"/>
    <dgm:cxn modelId="{7D69A32F-7B44-44A5-A8CA-223036718AA4}" type="presParOf" srcId="{B65FFAC1-66DB-4969-9CEF-AC714FCEF1B8}" destId="{04D43C03-87E9-42B4-87BB-BF997BB15AE5}" srcOrd="0" destOrd="0" presId="urn:microsoft.com/office/officeart/2005/8/layout/hierarchy1"/>
    <dgm:cxn modelId="{EB7E4600-739A-4043-B300-8BD11719D985}" type="presParOf" srcId="{04D43C03-87E9-42B4-87BB-BF997BB15AE5}" destId="{B3CEF304-AD09-48CB-8D18-4C3E0EFFC0EA}" srcOrd="0" destOrd="0" presId="urn:microsoft.com/office/officeart/2005/8/layout/hierarchy1"/>
    <dgm:cxn modelId="{20663082-3D9D-4037-B3E1-82D68BEFE4C9}" type="presParOf" srcId="{04D43C03-87E9-42B4-87BB-BF997BB15AE5}" destId="{4E88A04E-A4A0-43FF-9732-72E420CA3DB1}" srcOrd="1" destOrd="0" presId="urn:microsoft.com/office/officeart/2005/8/layout/hierarchy1"/>
    <dgm:cxn modelId="{D661B242-DA96-4159-9833-7397F6D2435E}" type="presParOf" srcId="{B65FFAC1-66DB-4969-9CEF-AC714FCEF1B8}" destId="{578064D3-2F51-4BB9-8012-F2CD7CA0C1A5}" srcOrd="1" destOrd="0" presId="urn:microsoft.com/office/officeart/2005/8/layout/hierarchy1"/>
    <dgm:cxn modelId="{A9C94315-7A17-41DB-A77C-1A474D5F4F5D}" type="presParOf" srcId="{10602ADE-A16C-4B1C-8CC2-DAAE5C2C9D1A}" destId="{05F3F156-BE05-486C-93F3-E1418F83AAC8}" srcOrd="2" destOrd="0" presId="urn:microsoft.com/office/officeart/2005/8/layout/hierarchy1"/>
    <dgm:cxn modelId="{8C421363-C0A1-4E7F-BFCD-868740A12CE7}" type="presParOf" srcId="{10602ADE-A16C-4B1C-8CC2-DAAE5C2C9D1A}" destId="{00141724-C5F9-41C2-A28E-D5967901306E}" srcOrd="3" destOrd="0" presId="urn:microsoft.com/office/officeart/2005/8/layout/hierarchy1"/>
    <dgm:cxn modelId="{4EC9678B-7186-495D-A495-A377329264F2}" type="presParOf" srcId="{00141724-C5F9-41C2-A28E-D5967901306E}" destId="{91272AF6-21BD-4519-B449-E1E599B05CF9}" srcOrd="0" destOrd="0" presId="urn:microsoft.com/office/officeart/2005/8/layout/hierarchy1"/>
    <dgm:cxn modelId="{9BB8C7DC-345B-4565-8DD6-536568B27507}" type="presParOf" srcId="{91272AF6-21BD-4519-B449-E1E599B05CF9}" destId="{ED862B67-8A60-42B8-8B16-016644886FD2}" srcOrd="0" destOrd="0" presId="urn:microsoft.com/office/officeart/2005/8/layout/hierarchy1"/>
    <dgm:cxn modelId="{CED43077-2E3B-41FD-BF73-7F99A332CC84}" type="presParOf" srcId="{91272AF6-21BD-4519-B449-E1E599B05CF9}" destId="{981E1687-0F54-4D7A-8EFF-2BA8D085BDA9}" srcOrd="1" destOrd="0" presId="urn:microsoft.com/office/officeart/2005/8/layout/hierarchy1"/>
    <dgm:cxn modelId="{5568B396-6971-420F-ABD0-C2386C901991}" type="presParOf" srcId="{00141724-C5F9-41C2-A28E-D5967901306E}" destId="{D50E2426-D8F2-4226-86D1-131897E0A8F7}" srcOrd="1" destOrd="0" presId="urn:microsoft.com/office/officeart/2005/8/layout/hierarchy1"/>
    <dgm:cxn modelId="{8B3A4192-CA0D-41FF-8E32-C5EE1AC86855}" type="presParOf" srcId="{D50E2426-D8F2-4226-86D1-131897E0A8F7}" destId="{E5C65F65-6807-4C28-83EB-68DDFD56F87D}" srcOrd="0" destOrd="0" presId="urn:microsoft.com/office/officeart/2005/8/layout/hierarchy1"/>
    <dgm:cxn modelId="{806E1DEC-6142-4F93-9328-51029FF90858}" type="presParOf" srcId="{D50E2426-D8F2-4226-86D1-131897E0A8F7}" destId="{B87C13D9-A67C-43F0-939F-2F0752322080}" srcOrd="1" destOrd="0" presId="urn:microsoft.com/office/officeart/2005/8/layout/hierarchy1"/>
    <dgm:cxn modelId="{55F5E9D5-BC33-4A33-AEBE-0B016F76FEA0}" type="presParOf" srcId="{B87C13D9-A67C-43F0-939F-2F0752322080}" destId="{64014D85-7E9E-4FF0-A6BF-EA9921C8D805}" srcOrd="0" destOrd="0" presId="urn:microsoft.com/office/officeart/2005/8/layout/hierarchy1"/>
    <dgm:cxn modelId="{4790486D-C2E6-4557-867B-1C65DE2B16A1}" type="presParOf" srcId="{64014D85-7E9E-4FF0-A6BF-EA9921C8D805}" destId="{D663D851-926E-4966-B82D-0CE9E88540F9}" srcOrd="0" destOrd="0" presId="urn:microsoft.com/office/officeart/2005/8/layout/hierarchy1"/>
    <dgm:cxn modelId="{A796F4AF-C872-46D9-9D98-DEF78BC06719}" type="presParOf" srcId="{64014D85-7E9E-4FF0-A6BF-EA9921C8D805}" destId="{869E488E-2E17-4CE4-87E7-61FE7E7B6A5F}" srcOrd="1" destOrd="0" presId="urn:microsoft.com/office/officeart/2005/8/layout/hierarchy1"/>
    <dgm:cxn modelId="{91654967-46D3-4EB9-98AD-BE5F2CCF8E9B}" type="presParOf" srcId="{B87C13D9-A67C-43F0-939F-2F0752322080}" destId="{70B9DF6F-6066-4B90-A49D-77C6CB14BED2}"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47BFC0A-1B80-4B38-A0CD-FDFE3979E507}"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GB"/>
        </a:p>
      </dgm:t>
    </dgm:pt>
    <dgm:pt modelId="{F5747C0A-89A7-401E-A1D4-AC522EB2F661}">
      <dgm:prSet phldrT="[Text]" phldr="0" custT="1"/>
      <dgm:spPr>
        <a:solidFill>
          <a:schemeClr val="bg1"/>
        </a:solidFill>
      </dgm:spPr>
      <dgm:t>
        <a:bodyPr/>
        <a:lstStyle/>
        <a:p>
          <a:pPr algn="ctr" rtl="0">
            <a:lnSpc>
              <a:spcPct val="90000"/>
            </a:lnSpc>
          </a:pPr>
          <a:r>
            <a:rPr lang="en-GB" sz="1800">
              <a:latin typeface="Aptos" panose="02110004020202020204"/>
              <a:ea typeface="+mn-ea"/>
              <a:cs typeface="+mn-cs"/>
            </a:rPr>
            <a:t>Deputy Principal </a:t>
          </a:r>
          <a:r>
            <a:rPr lang="en-GB" sz="1200">
              <a:latin typeface="Aptos" panose="02110004020202020204"/>
              <a:ea typeface="+mn-ea"/>
              <a:cs typeface="+mn-cs"/>
            </a:rPr>
            <a:t>(Energy System Modelling and Research)</a:t>
          </a:r>
        </a:p>
      </dgm:t>
    </dgm:pt>
    <dgm:pt modelId="{CB2265E6-D323-4604-9EDE-DFD7894D2492}" type="parTrans" cxnId="{0C361067-F7BF-4782-8263-3B5F97DB0620}">
      <dgm:prSet/>
      <dgm:spPr/>
      <dgm:t>
        <a:bodyPr/>
        <a:lstStyle/>
        <a:p>
          <a:endParaRPr lang="en-GB"/>
        </a:p>
      </dgm:t>
    </dgm:pt>
    <dgm:pt modelId="{AC63AA47-1DDC-4C54-ADB3-F9A65830E980}" type="sibTrans" cxnId="{0C361067-F7BF-4782-8263-3B5F97DB0620}">
      <dgm:prSet/>
      <dgm:spPr/>
      <dgm:t>
        <a:bodyPr/>
        <a:lstStyle/>
        <a:p>
          <a:endParaRPr lang="en-GB"/>
        </a:p>
      </dgm:t>
    </dgm:pt>
    <dgm:pt modelId="{7FCBE2A0-2D65-465F-B478-1C2391F52BD3}">
      <dgm:prSet phldrT="[Text]" phldr="0" custT="1"/>
      <dgm:spPr>
        <a:solidFill>
          <a:schemeClr val="bg1"/>
        </a:solidFill>
      </dgm:spPr>
      <dgm:t>
        <a:bodyPr/>
        <a:lstStyle/>
        <a:p>
          <a:pPr algn="ctr">
            <a:lnSpc>
              <a:spcPct val="90000"/>
            </a:lnSpc>
          </a:pPr>
          <a:r>
            <a:rPr lang="en-GB" sz="1800">
              <a:latin typeface="Aptos" panose="02110004020202020204"/>
              <a:ea typeface="+mn-ea"/>
              <a:cs typeface="+mn-cs"/>
            </a:rPr>
            <a:t>Assistant Statistician</a:t>
          </a:r>
        </a:p>
      </dgm:t>
    </dgm:pt>
    <dgm:pt modelId="{A2A0074D-168F-48DF-8859-DBA29C92D438}" type="parTrans" cxnId="{70EA028E-67A8-4251-8795-1632EFE07A74}">
      <dgm:prSet/>
      <dgm:spPr/>
      <dgm:t>
        <a:bodyPr/>
        <a:lstStyle/>
        <a:p>
          <a:endParaRPr lang="en-GB"/>
        </a:p>
      </dgm:t>
    </dgm:pt>
    <dgm:pt modelId="{3890C150-5DF4-406F-ADB3-6F881D00F6D2}" type="sibTrans" cxnId="{70EA028E-67A8-4251-8795-1632EFE07A74}">
      <dgm:prSet/>
      <dgm:spPr/>
      <dgm:t>
        <a:bodyPr/>
        <a:lstStyle/>
        <a:p>
          <a:endParaRPr lang="en-GB"/>
        </a:p>
      </dgm:t>
    </dgm:pt>
    <dgm:pt modelId="{CEDB911B-7ABF-4CD9-9BBB-FBB9481A5EC9}">
      <dgm:prSet phldrT="[Text]" phldr="0" custT="1"/>
      <dgm:spPr>
        <a:solidFill>
          <a:schemeClr val="bg1"/>
        </a:solidFill>
      </dgm:spPr>
      <dgm:t>
        <a:bodyPr/>
        <a:lstStyle/>
        <a:p>
          <a:pPr algn="ctr" rtl="0">
            <a:lnSpc>
              <a:spcPct val="90000"/>
            </a:lnSpc>
          </a:pPr>
          <a:r>
            <a:rPr lang="en-GB" sz="1800">
              <a:latin typeface="Aptos" panose="02110004020202020204"/>
              <a:ea typeface="+mn-ea"/>
              <a:cs typeface="+mn-cs"/>
            </a:rPr>
            <a:t>Deputy Principal </a:t>
          </a:r>
          <a:r>
            <a:rPr lang="en-GB" sz="1200">
              <a:latin typeface="Aptos" panose="02110004020202020204"/>
              <a:ea typeface="+mn-ea"/>
              <a:cs typeface="+mn-cs"/>
            </a:rPr>
            <a:t>        (Energy Strategy Targets and Energy Management)</a:t>
          </a:r>
        </a:p>
      </dgm:t>
    </dgm:pt>
    <dgm:pt modelId="{C9C51A5D-0052-415C-B807-49F71D11074D}" type="parTrans" cxnId="{44548B73-E209-4CC9-9B4C-61D44AB4E111}">
      <dgm:prSet/>
      <dgm:spPr/>
      <dgm:t>
        <a:bodyPr/>
        <a:lstStyle/>
        <a:p>
          <a:endParaRPr lang="en-GB"/>
        </a:p>
      </dgm:t>
    </dgm:pt>
    <dgm:pt modelId="{74271F27-28FF-45AC-A0DE-1474D5E2E303}" type="sibTrans" cxnId="{44548B73-E209-4CC9-9B4C-61D44AB4E111}">
      <dgm:prSet/>
      <dgm:spPr/>
      <dgm:t>
        <a:bodyPr/>
        <a:lstStyle/>
        <a:p>
          <a:endParaRPr lang="en-GB"/>
        </a:p>
      </dgm:t>
    </dgm:pt>
    <dgm:pt modelId="{903B513C-0379-4147-ACD2-E5F10B20FCEC}">
      <dgm:prSet phldrT="[Text]" phldr="0" custT="1"/>
      <dgm:spPr>
        <a:solidFill>
          <a:schemeClr val="bg1"/>
        </a:solidFill>
      </dgm:spPr>
      <dgm:t>
        <a:bodyPr/>
        <a:lstStyle/>
        <a:p>
          <a:pPr algn="ctr">
            <a:lnSpc>
              <a:spcPct val="90000"/>
            </a:lnSpc>
          </a:pPr>
          <a:r>
            <a:rPr lang="en-GB" sz="1800">
              <a:latin typeface="Aptos" panose="02110004020202020204"/>
              <a:ea typeface="+mn-ea"/>
              <a:cs typeface="+mn-cs"/>
            </a:rPr>
            <a:t>Assistant Statistician</a:t>
          </a:r>
        </a:p>
      </dgm:t>
    </dgm:pt>
    <dgm:pt modelId="{8073B596-2139-49E2-A60D-8201698FDD99}" type="parTrans" cxnId="{A490F3A9-2646-4F45-81CF-50D38DEF1E0B}">
      <dgm:prSet/>
      <dgm:spPr/>
      <dgm:t>
        <a:bodyPr/>
        <a:lstStyle/>
        <a:p>
          <a:endParaRPr lang="en-GB"/>
        </a:p>
      </dgm:t>
    </dgm:pt>
    <dgm:pt modelId="{DE445251-1193-45DF-A094-F0B97EB06426}" type="sibTrans" cxnId="{A490F3A9-2646-4F45-81CF-50D38DEF1E0B}">
      <dgm:prSet/>
      <dgm:spPr/>
      <dgm:t>
        <a:bodyPr/>
        <a:lstStyle/>
        <a:p>
          <a:endParaRPr lang="en-GB"/>
        </a:p>
      </dgm:t>
    </dgm:pt>
    <dgm:pt modelId="{79E35378-D55F-49D1-B60B-51C6CBA9DAAC}">
      <dgm:prSet custT="1"/>
      <dgm:spPr>
        <a:solidFill>
          <a:schemeClr val="bg1"/>
        </a:solidFill>
      </dgm:spPr>
      <dgm:t>
        <a:bodyPr/>
        <a:lstStyle/>
        <a:p>
          <a:pPr algn="ctr" rtl="0">
            <a:lnSpc>
              <a:spcPct val="90000"/>
            </a:lnSpc>
          </a:pPr>
          <a:r>
            <a:rPr lang="en-GB" sz="1800">
              <a:latin typeface="Aptos"/>
              <a:ea typeface="Calibri"/>
              <a:cs typeface="Calibri"/>
            </a:rPr>
            <a:t>Deputy Principal </a:t>
          </a:r>
          <a:r>
            <a:rPr lang="en-GB" sz="1200">
              <a:latin typeface="Aptos"/>
              <a:ea typeface="Calibri"/>
              <a:cs typeface="Calibri"/>
            </a:rPr>
            <a:t>(Energy Efficiency)</a:t>
          </a:r>
        </a:p>
      </dgm:t>
    </dgm:pt>
    <dgm:pt modelId="{7EFC9D72-EBD2-432B-9646-3542A8D84BF4}" type="parTrans" cxnId="{13CF5B0C-EE8B-435B-9DD5-471C7112FAB9}">
      <dgm:prSet/>
      <dgm:spPr/>
      <dgm:t>
        <a:bodyPr/>
        <a:lstStyle/>
        <a:p>
          <a:endParaRPr lang="en-GB"/>
        </a:p>
      </dgm:t>
    </dgm:pt>
    <dgm:pt modelId="{FFC99ACB-4385-44B9-98E2-0B40208E85FF}" type="sibTrans" cxnId="{13CF5B0C-EE8B-435B-9DD5-471C7112FAB9}">
      <dgm:prSet/>
      <dgm:spPr/>
      <dgm:t>
        <a:bodyPr/>
        <a:lstStyle/>
        <a:p>
          <a:endParaRPr lang="en-GB"/>
        </a:p>
      </dgm:t>
    </dgm:pt>
    <dgm:pt modelId="{74541932-DD1F-4B1E-89B5-3AD4A51D0136}" type="pres">
      <dgm:prSet presAssocID="{747BFC0A-1B80-4B38-A0CD-FDFE3979E507}" presName="hierChild1" presStyleCnt="0">
        <dgm:presLayoutVars>
          <dgm:chPref val="1"/>
          <dgm:dir/>
          <dgm:animOne val="branch"/>
          <dgm:animLvl val="lvl"/>
          <dgm:resizeHandles/>
        </dgm:presLayoutVars>
      </dgm:prSet>
      <dgm:spPr/>
    </dgm:pt>
    <dgm:pt modelId="{5EC6E36F-1199-4FE2-AD67-EC487A4FD532}" type="pres">
      <dgm:prSet presAssocID="{F5747C0A-89A7-401E-A1D4-AC522EB2F661}" presName="hierRoot1" presStyleCnt="0"/>
      <dgm:spPr/>
    </dgm:pt>
    <dgm:pt modelId="{14226A53-240F-409D-AF12-10EA2C498910}" type="pres">
      <dgm:prSet presAssocID="{F5747C0A-89A7-401E-A1D4-AC522EB2F661}" presName="composite" presStyleCnt="0"/>
      <dgm:spPr/>
    </dgm:pt>
    <dgm:pt modelId="{197C891C-CDFE-4051-8529-B2241D32D45F}" type="pres">
      <dgm:prSet presAssocID="{F5747C0A-89A7-401E-A1D4-AC522EB2F661}" presName="background" presStyleLbl="node0" presStyleIdx="0" presStyleCnt="3"/>
      <dgm:spPr/>
    </dgm:pt>
    <dgm:pt modelId="{50048F9B-0395-4F8A-A8B3-74C7E4829554}" type="pres">
      <dgm:prSet presAssocID="{F5747C0A-89A7-401E-A1D4-AC522EB2F661}" presName="text" presStyleLbl="fgAcc0" presStyleIdx="0" presStyleCnt="3">
        <dgm:presLayoutVars>
          <dgm:chPref val="3"/>
        </dgm:presLayoutVars>
      </dgm:prSet>
      <dgm:spPr/>
    </dgm:pt>
    <dgm:pt modelId="{EDD2407A-64BC-4A37-A62C-0F6F3C5DACC4}" type="pres">
      <dgm:prSet presAssocID="{F5747C0A-89A7-401E-A1D4-AC522EB2F661}" presName="hierChild2" presStyleCnt="0"/>
      <dgm:spPr/>
    </dgm:pt>
    <dgm:pt modelId="{3271CB8B-E99F-4522-98B3-C29B6B05C432}" type="pres">
      <dgm:prSet presAssocID="{A2A0074D-168F-48DF-8859-DBA29C92D438}" presName="Name10" presStyleLbl="parChTrans1D2" presStyleIdx="0" presStyleCnt="2"/>
      <dgm:spPr/>
    </dgm:pt>
    <dgm:pt modelId="{71DF8616-72C8-4E17-B7D7-684C4103D7EF}" type="pres">
      <dgm:prSet presAssocID="{7FCBE2A0-2D65-465F-B478-1C2391F52BD3}" presName="hierRoot2" presStyleCnt="0"/>
      <dgm:spPr/>
    </dgm:pt>
    <dgm:pt modelId="{835DC40B-EFC9-41E2-8C48-8603AAF3B19A}" type="pres">
      <dgm:prSet presAssocID="{7FCBE2A0-2D65-465F-B478-1C2391F52BD3}" presName="composite2" presStyleCnt="0"/>
      <dgm:spPr/>
    </dgm:pt>
    <dgm:pt modelId="{BC34BB60-FF90-4F56-8F81-86ED8E60D363}" type="pres">
      <dgm:prSet presAssocID="{7FCBE2A0-2D65-465F-B478-1C2391F52BD3}" presName="background2" presStyleLbl="node2" presStyleIdx="0" presStyleCnt="2"/>
      <dgm:spPr/>
    </dgm:pt>
    <dgm:pt modelId="{D074786E-D7AE-4008-8409-079138B094A4}" type="pres">
      <dgm:prSet presAssocID="{7FCBE2A0-2D65-465F-B478-1C2391F52BD3}" presName="text2" presStyleLbl="fgAcc2" presStyleIdx="0" presStyleCnt="2">
        <dgm:presLayoutVars>
          <dgm:chPref val="3"/>
        </dgm:presLayoutVars>
      </dgm:prSet>
      <dgm:spPr/>
    </dgm:pt>
    <dgm:pt modelId="{4C7B5002-9EB6-489F-AAF8-5BE8AFC9E4FC}" type="pres">
      <dgm:prSet presAssocID="{7FCBE2A0-2D65-465F-B478-1C2391F52BD3}" presName="hierChild3" presStyleCnt="0"/>
      <dgm:spPr/>
    </dgm:pt>
    <dgm:pt modelId="{15D84615-D6D0-4E0B-A49C-3670C5FCC0E5}" type="pres">
      <dgm:prSet presAssocID="{CEDB911B-7ABF-4CD9-9BBB-FBB9481A5EC9}" presName="hierRoot1" presStyleCnt="0"/>
      <dgm:spPr/>
    </dgm:pt>
    <dgm:pt modelId="{D733D53B-4502-4CBD-8321-555DF16B4FB7}" type="pres">
      <dgm:prSet presAssocID="{CEDB911B-7ABF-4CD9-9BBB-FBB9481A5EC9}" presName="composite" presStyleCnt="0"/>
      <dgm:spPr/>
    </dgm:pt>
    <dgm:pt modelId="{4FD2861A-FE1F-4144-BDA1-957F101442D7}" type="pres">
      <dgm:prSet presAssocID="{CEDB911B-7ABF-4CD9-9BBB-FBB9481A5EC9}" presName="background" presStyleLbl="node0" presStyleIdx="1" presStyleCnt="3"/>
      <dgm:spPr/>
    </dgm:pt>
    <dgm:pt modelId="{1761E6BB-13C7-47A9-BED3-3AB4D8CE6256}" type="pres">
      <dgm:prSet presAssocID="{CEDB911B-7ABF-4CD9-9BBB-FBB9481A5EC9}" presName="text" presStyleLbl="fgAcc0" presStyleIdx="1" presStyleCnt="3">
        <dgm:presLayoutVars>
          <dgm:chPref val="3"/>
        </dgm:presLayoutVars>
      </dgm:prSet>
      <dgm:spPr/>
    </dgm:pt>
    <dgm:pt modelId="{A7DA82BA-5258-4024-B96F-399A29789576}" type="pres">
      <dgm:prSet presAssocID="{CEDB911B-7ABF-4CD9-9BBB-FBB9481A5EC9}" presName="hierChild2" presStyleCnt="0"/>
      <dgm:spPr/>
    </dgm:pt>
    <dgm:pt modelId="{6CE924E1-4F05-4148-B6FA-376B9579C5B4}" type="pres">
      <dgm:prSet presAssocID="{8073B596-2139-49E2-A60D-8201698FDD99}" presName="Name10" presStyleLbl="parChTrans1D2" presStyleIdx="1" presStyleCnt="2"/>
      <dgm:spPr/>
    </dgm:pt>
    <dgm:pt modelId="{D2301B07-B4B2-4A21-8D82-262E2C5404D4}" type="pres">
      <dgm:prSet presAssocID="{903B513C-0379-4147-ACD2-E5F10B20FCEC}" presName="hierRoot2" presStyleCnt="0"/>
      <dgm:spPr/>
    </dgm:pt>
    <dgm:pt modelId="{1B0F2608-A43D-4428-ACB9-FD4E5DFFC313}" type="pres">
      <dgm:prSet presAssocID="{903B513C-0379-4147-ACD2-E5F10B20FCEC}" presName="composite2" presStyleCnt="0"/>
      <dgm:spPr/>
    </dgm:pt>
    <dgm:pt modelId="{58587931-16C2-45CF-B60C-A85ADEE628F9}" type="pres">
      <dgm:prSet presAssocID="{903B513C-0379-4147-ACD2-E5F10B20FCEC}" presName="background2" presStyleLbl="node2" presStyleIdx="1" presStyleCnt="2"/>
      <dgm:spPr/>
    </dgm:pt>
    <dgm:pt modelId="{A93AB9A8-2C1E-4C90-90A0-62B007994D04}" type="pres">
      <dgm:prSet presAssocID="{903B513C-0379-4147-ACD2-E5F10B20FCEC}" presName="text2" presStyleLbl="fgAcc2" presStyleIdx="1" presStyleCnt="2">
        <dgm:presLayoutVars>
          <dgm:chPref val="3"/>
        </dgm:presLayoutVars>
      </dgm:prSet>
      <dgm:spPr/>
    </dgm:pt>
    <dgm:pt modelId="{0B582EC2-B5AC-4372-B515-0632C6DA516A}" type="pres">
      <dgm:prSet presAssocID="{903B513C-0379-4147-ACD2-E5F10B20FCEC}" presName="hierChild3" presStyleCnt="0"/>
      <dgm:spPr/>
    </dgm:pt>
    <dgm:pt modelId="{A534AA9D-DDBF-4E10-BE95-1F14C5ED09FC}" type="pres">
      <dgm:prSet presAssocID="{79E35378-D55F-49D1-B60B-51C6CBA9DAAC}" presName="hierRoot1" presStyleCnt="0"/>
      <dgm:spPr/>
    </dgm:pt>
    <dgm:pt modelId="{4F1B4D49-A7CE-45E7-BFEE-6255674BA245}" type="pres">
      <dgm:prSet presAssocID="{79E35378-D55F-49D1-B60B-51C6CBA9DAAC}" presName="composite" presStyleCnt="0"/>
      <dgm:spPr/>
    </dgm:pt>
    <dgm:pt modelId="{9B8A9D55-5301-4455-8981-882B4C3F9D4B}" type="pres">
      <dgm:prSet presAssocID="{79E35378-D55F-49D1-B60B-51C6CBA9DAAC}" presName="background" presStyleLbl="node0" presStyleIdx="2" presStyleCnt="3"/>
      <dgm:spPr/>
    </dgm:pt>
    <dgm:pt modelId="{4A50243A-4C55-4983-871C-F326321DD439}" type="pres">
      <dgm:prSet presAssocID="{79E35378-D55F-49D1-B60B-51C6CBA9DAAC}" presName="text" presStyleLbl="fgAcc0" presStyleIdx="2" presStyleCnt="3">
        <dgm:presLayoutVars>
          <dgm:chPref val="3"/>
        </dgm:presLayoutVars>
      </dgm:prSet>
      <dgm:spPr/>
    </dgm:pt>
    <dgm:pt modelId="{0656A267-5748-4347-AE6C-5DD3024E6BCC}" type="pres">
      <dgm:prSet presAssocID="{79E35378-D55F-49D1-B60B-51C6CBA9DAAC}" presName="hierChild2" presStyleCnt="0"/>
      <dgm:spPr/>
    </dgm:pt>
  </dgm:ptLst>
  <dgm:cxnLst>
    <dgm:cxn modelId="{13CF5B0C-EE8B-435B-9DD5-471C7112FAB9}" srcId="{747BFC0A-1B80-4B38-A0CD-FDFE3979E507}" destId="{79E35378-D55F-49D1-B60B-51C6CBA9DAAC}" srcOrd="2" destOrd="0" parTransId="{7EFC9D72-EBD2-432B-9646-3542A8D84BF4}" sibTransId="{FFC99ACB-4385-44B9-98E2-0B40208E85FF}"/>
    <dgm:cxn modelId="{0C361067-F7BF-4782-8263-3B5F97DB0620}" srcId="{747BFC0A-1B80-4B38-A0CD-FDFE3979E507}" destId="{F5747C0A-89A7-401E-A1D4-AC522EB2F661}" srcOrd="0" destOrd="0" parTransId="{CB2265E6-D323-4604-9EDE-DFD7894D2492}" sibTransId="{AC63AA47-1DDC-4C54-ADB3-F9A65830E980}"/>
    <dgm:cxn modelId="{BF891B47-FCCD-46DB-8451-DBC4B6BE6B50}" type="presOf" srcId="{CEDB911B-7ABF-4CD9-9BBB-FBB9481A5EC9}" destId="{1761E6BB-13C7-47A9-BED3-3AB4D8CE6256}" srcOrd="0" destOrd="0" presId="urn:microsoft.com/office/officeart/2005/8/layout/hierarchy1"/>
    <dgm:cxn modelId="{B7F8E74C-4801-4A8A-8562-18A82C8FC602}" type="presOf" srcId="{79E35378-D55F-49D1-B60B-51C6CBA9DAAC}" destId="{4A50243A-4C55-4983-871C-F326321DD439}" srcOrd="0" destOrd="0" presId="urn:microsoft.com/office/officeart/2005/8/layout/hierarchy1"/>
    <dgm:cxn modelId="{44548B73-E209-4CC9-9B4C-61D44AB4E111}" srcId="{747BFC0A-1B80-4B38-A0CD-FDFE3979E507}" destId="{CEDB911B-7ABF-4CD9-9BBB-FBB9481A5EC9}" srcOrd="1" destOrd="0" parTransId="{C9C51A5D-0052-415C-B807-49F71D11074D}" sibTransId="{74271F27-28FF-45AC-A0DE-1474D5E2E303}"/>
    <dgm:cxn modelId="{335C2381-8B0E-4EFB-AD23-35D2C9901CD4}" type="presOf" srcId="{747BFC0A-1B80-4B38-A0CD-FDFE3979E507}" destId="{74541932-DD1F-4B1E-89B5-3AD4A51D0136}" srcOrd="0" destOrd="0" presId="urn:microsoft.com/office/officeart/2005/8/layout/hierarchy1"/>
    <dgm:cxn modelId="{70EA028E-67A8-4251-8795-1632EFE07A74}" srcId="{F5747C0A-89A7-401E-A1D4-AC522EB2F661}" destId="{7FCBE2A0-2D65-465F-B478-1C2391F52BD3}" srcOrd="0" destOrd="0" parTransId="{A2A0074D-168F-48DF-8859-DBA29C92D438}" sibTransId="{3890C150-5DF4-406F-ADB3-6F881D00F6D2}"/>
    <dgm:cxn modelId="{A490F3A9-2646-4F45-81CF-50D38DEF1E0B}" srcId="{CEDB911B-7ABF-4CD9-9BBB-FBB9481A5EC9}" destId="{903B513C-0379-4147-ACD2-E5F10B20FCEC}" srcOrd="0" destOrd="0" parTransId="{8073B596-2139-49E2-A60D-8201698FDD99}" sibTransId="{DE445251-1193-45DF-A094-F0B97EB06426}"/>
    <dgm:cxn modelId="{FEE1C0B9-B1DD-4DEE-9275-2AA7EAA1D0DF}" type="presOf" srcId="{903B513C-0379-4147-ACD2-E5F10B20FCEC}" destId="{A93AB9A8-2C1E-4C90-90A0-62B007994D04}" srcOrd="0" destOrd="0" presId="urn:microsoft.com/office/officeart/2005/8/layout/hierarchy1"/>
    <dgm:cxn modelId="{DA1610BE-0B0B-40F7-B120-667A0CB28C7D}" type="presOf" srcId="{A2A0074D-168F-48DF-8859-DBA29C92D438}" destId="{3271CB8B-E99F-4522-98B3-C29B6B05C432}" srcOrd="0" destOrd="0" presId="urn:microsoft.com/office/officeart/2005/8/layout/hierarchy1"/>
    <dgm:cxn modelId="{D8D5BED4-771B-4BD2-8E82-5ABA28D1A94E}" type="presOf" srcId="{8073B596-2139-49E2-A60D-8201698FDD99}" destId="{6CE924E1-4F05-4148-B6FA-376B9579C5B4}" srcOrd="0" destOrd="0" presId="urn:microsoft.com/office/officeart/2005/8/layout/hierarchy1"/>
    <dgm:cxn modelId="{79531CD9-F726-4584-B85D-500CC9284944}" type="presOf" srcId="{7FCBE2A0-2D65-465F-B478-1C2391F52BD3}" destId="{D074786E-D7AE-4008-8409-079138B094A4}" srcOrd="0" destOrd="0" presId="urn:microsoft.com/office/officeart/2005/8/layout/hierarchy1"/>
    <dgm:cxn modelId="{BFF76CFC-1354-4190-AE45-68AED174ABB4}" type="presOf" srcId="{F5747C0A-89A7-401E-A1D4-AC522EB2F661}" destId="{50048F9B-0395-4F8A-A8B3-74C7E4829554}" srcOrd="0" destOrd="0" presId="urn:microsoft.com/office/officeart/2005/8/layout/hierarchy1"/>
    <dgm:cxn modelId="{55A151BB-6F3F-4924-9349-7459EBD902F9}" type="presParOf" srcId="{74541932-DD1F-4B1E-89B5-3AD4A51D0136}" destId="{5EC6E36F-1199-4FE2-AD67-EC487A4FD532}" srcOrd="0" destOrd="0" presId="urn:microsoft.com/office/officeart/2005/8/layout/hierarchy1"/>
    <dgm:cxn modelId="{61705963-4117-49F2-9E33-3A37C8FB89FF}" type="presParOf" srcId="{5EC6E36F-1199-4FE2-AD67-EC487A4FD532}" destId="{14226A53-240F-409D-AF12-10EA2C498910}" srcOrd="0" destOrd="0" presId="urn:microsoft.com/office/officeart/2005/8/layout/hierarchy1"/>
    <dgm:cxn modelId="{39E5276D-3375-46CB-8935-66208E7A2AEE}" type="presParOf" srcId="{14226A53-240F-409D-AF12-10EA2C498910}" destId="{197C891C-CDFE-4051-8529-B2241D32D45F}" srcOrd="0" destOrd="0" presId="urn:microsoft.com/office/officeart/2005/8/layout/hierarchy1"/>
    <dgm:cxn modelId="{773A243F-B3B3-452C-A920-49EB104BCA40}" type="presParOf" srcId="{14226A53-240F-409D-AF12-10EA2C498910}" destId="{50048F9B-0395-4F8A-A8B3-74C7E4829554}" srcOrd="1" destOrd="0" presId="urn:microsoft.com/office/officeart/2005/8/layout/hierarchy1"/>
    <dgm:cxn modelId="{C93EC6BB-12EE-4D80-8F7E-ED7AF7941D5C}" type="presParOf" srcId="{5EC6E36F-1199-4FE2-AD67-EC487A4FD532}" destId="{EDD2407A-64BC-4A37-A62C-0F6F3C5DACC4}" srcOrd="1" destOrd="0" presId="urn:microsoft.com/office/officeart/2005/8/layout/hierarchy1"/>
    <dgm:cxn modelId="{29FD8E55-2716-4F12-A6B0-5618B7C63E31}" type="presParOf" srcId="{EDD2407A-64BC-4A37-A62C-0F6F3C5DACC4}" destId="{3271CB8B-E99F-4522-98B3-C29B6B05C432}" srcOrd="0" destOrd="0" presId="urn:microsoft.com/office/officeart/2005/8/layout/hierarchy1"/>
    <dgm:cxn modelId="{E736990D-D4C0-4FF1-A1EC-1B278EAF205F}" type="presParOf" srcId="{EDD2407A-64BC-4A37-A62C-0F6F3C5DACC4}" destId="{71DF8616-72C8-4E17-B7D7-684C4103D7EF}" srcOrd="1" destOrd="0" presId="urn:microsoft.com/office/officeart/2005/8/layout/hierarchy1"/>
    <dgm:cxn modelId="{3D3372EF-F3AA-4E85-A28D-BC4F6433CA5F}" type="presParOf" srcId="{71DF8616-72C8-4E17-B7D7-684C4103D7EF}" destId="{835DC40B-EFC9-41E2-8C48-8603AAF3B19A}" srcOrd="0" destOrd="0" presId="urn:microsoft.com/office/officeart/2005/8/layout/hierarchy1"/>
    <dgm:cxn modelId="{304AF566-6005-452A-AB51-78AF808CF8FE}" type="presParOf" srcId="{835DC40B-EFC9-41E2-8C48-8603AAF3B19A}" destId="{BC34BB60-FF90-4F56-8F81-86ED8E60D363}" srcOrd="0" destOrd="0" presId="urn:microsoft.com/office/officeart/2005/8/layout/hierarchy1"/>
    <dgm:cxn modelId="{8ACE4078-5549-4D6A-99CA-39B0C01EE5BD}" type="presParOf" srcId="{835DC40B-EFC9-41E2-8C48-8603AAF3B19A}" destId="{D074786E-D7AE-4008-8409-079138B094A4}" srcOrd="1" destOrd="0" presId="urn:microsoft.com/office/officeart/2005/8/layout/hierarchy1"/>
    <dgm:cxn modelId="{7BD4CD5D-1E03-45E4-A2AB-8F6F6881AD0F}" type="presParOf" srcId="{71DF8616-72C8-4E17-B7D7-684C4103D7EF}" destId="{4C7B5002-9EB6-489F-AAF8-5BE8AFC9E4FC}" srcOrd="1" destOrd="0" presId="urn:microsoft.com/office/officeart/2005/8/layout/hierarchy1"/>
    <dgm:cxn modelId="{75FD60E9-6C28-4A75-8A8E-A5ABC5829984}" type="presParOf" srcId="{74541932-DD1F-4B1E-89B5-3AD4A51D0136}" destId="{15D84615-D6D0-4E0B-A49C-3670C5FCC0E5}" srcOrd="1" destOrd="0" presId="urn:microsoft.com/office/officeart/2005/8/layout/hierarchy1"/>
    <dgm:cxn modelId="{9510F983-A89F-4A31-B149-542CD9B48B2B}" type="presParOf" srcId="{15D84615-D6D0-4E0B-A49C-3670C5FCC0E5}" destId="{D733D53B-4502-4CBD-8321-555DF16B4FB7}" srcOrd="0" destOrd="0" presId="urn:microsoft.com/office/officeart/2005/8/layout/hierarchy1"/>
    <dgm:cxn modelId="{C59FACB4-ED00-4999-8B5D-D75B2B7E54DF}" type="presParOf" srcId="{D733D53B-4502-4CBD-8321-555DF16B4FB7}" destId="{4FD2861A-FE1F-4144-BDA1-957F101442D7}" srcOrd="0" destOrd="0" presId="urn:microsoft.com/office/officeart/2005/8/layout/hierarchy1"/>
    <dgm:cxn modelId="{18B6683A-8F08-4EDC-93B7-1F1429797738}" type="presParOf" srcId="{D733D53B-4502-4CBD-8321-555DF16B4FB7}" destId="{1761E6BB-13C7-47A9-BED3-3AB4D8CE6256}" srcOrd="1" destOrd="0" presId="urn:microsoft.com/office/officeart/2005/8/layout/hierarchy1"/>
    <dgm:cxn modelId="{F2687C0A-293B-42D2-BC0D-F8FACB2392D7}" type="presParOf" srcId="{15D84615-D6D0-4E0B-A49C-3670C5FCC0E5}" destId="{A7DA82BA-5258-4024-B96F-399A29789576}" srcOrd="1" destOrd="0" presId="urn:microsoft.com/office/officeart/2005/8/layout/hierarchy1"/>
    <dgm:cxn modelId="{8FAB0678-2459-47EF-9631-5FE2DCE588E8}" type="presParOf" srcId="{A7DA82BA-5258-4024-B96F-399A29789576}" destId="{6CE924E1-4F05-4148-B6FA-376B9579C5B4}" srcOrd="0" destOrd="0" presId="urn:microsoft.com/office/officeart/2005/8/layout/hierarchy1"/>
    <dgm:cxn modelId="{64023B74-713A-436D-B624-51968EE39EB4}" type="presParOf" srcId="{A7DA82BA-5258-4024-B96F-399A29789576}" destId="{D2301B07-B4B2-4A21-8D82-262E2C5404D4}" srcOrd="1" destOrd="0" presId="urn:microsoft.com/office/officeart/2005/8/layout/hierarchy1"/>
    <dgm:cxn modelId="{F53B5C1C-5159-4906-B0A0-F7FEC39737E3}" type="presParOf" srcId="{D2301B07-B4B2-4A21-8D82-262E2C5404D4}" destId="{1B0F2608-A43D-4428-ACB9-FD4E5DFFC313}" srcOrd="0" destOrd="0" presId="urn:microsoft.com/office/officeart/2005/8/layout/hierarchy1"/>
    <dgm:cxn modelId="{E5475086-7BA0-444D-B2A5-7F69FAE5545A}" type="presParOf" srcId="{1B0F2608-A43D-4428-ACB9-FD4E5DFFC313}" destId="{58587931-16C2-45CF-B60C-A85ADEE628F9}" srcOrd="0" destOrd="0" presId="urn:microsoft.com/office/officeart/2005/8/layout/hierarchy1"/>
    <dgm:cxn modelId="{53912D01-D72C-47EE-A69F-90D8143D2C44}" type="presParOf" srcId="{1B0F2608-A43D-4428-ACB9-FD4E5DFFC313}" destId="{A93AB9A8-2C1E-4C90-90A0-62B007994D04}" srcOrd="1" destOrd="0" presId="urn:microsoft.com/office/officeart/2005/8/layout/hierarchy1"/>
    <dgm:cxn modelId="{B8239BB5-D7DD-4798-BF8B-3E5FC9261E6D}" type="presParOf" srcId="{D2301B07-B4B2-4A21-8D82-262E2C5404D4}" destId="{0B582EC2-B5AC-4372-B515-0632C6DA516A}" srcOrd="1" destOrd="0" presId="urn:microsoft.com/office/officeart/2005/8/layout/hierarchy1"/>
    <dgm:cxn modelId="{9850CCC0-3B24-4069-AAA2-F5AC98772267}" type="presParOf" srcId="{74541932-DD1F-4B1E-89B5-3AD4A51D0136}" destId="{A534AA9D-DDBF-4E10-BE95-1F14C5ED09FC}" srcOrd="2" destOrd="0" presId="urn:microsoft.com/office/officeart/2005/8/layout/hierarchy1"/>
    <dgm:cxn modelId="{B581C415-14A8-4B4A-82DC-0BB2B76BF45A}" type="presParOf" srcId="{A534AA9D-DDBF-4E10-BE95-1F14C5ED09FC}" destId="{4F1B4D49-A7CE-45E7-BFEE-6255674BA245}" srcOrd="0" destOrd="0" presId="urn:microsoft.com/office/officeart/2005/8/layout/hierarchy1"/>
    <dgm:cxn modelId="{64508563-589C-41F3-996C-3D0C246F9057}" type="presParOf" srcId="{4F1B4D49-A7CE-45E7-BFEE-6255674BA245}" destId="{9B8A9D55-5301-4455-8981-882B4C3F9D4B}" srcOrd="0" destOrd="0" presId="urn:microsoft.com/office/officeart/2005/8/layout/hierarchy1"/>
    <dgm:cxn modelId="{375E3A86-2F38-42C0-8D1B-FF7E01F1CA4B}" type="presParOf" srcId="{4F1B4D49-A7CE-45E7-BFEE-6255674BA245}" destId="{4A50243A-4C55-4983-871C-F326321DD439}" srcOrd="1" destOrd="0" presId="urn:microsoft.com/office/officeart/2005/8/layout/hierarchy1"/>
    <dgm:cxn modelId="{9574F508-818B-41B8-9CF5-282EB6D67032}" type="presParOf" srcId="{A534AA9D-DDBF-4E10-BE95-1F14C5ED09FC}" destId="{0656A267-5748-4347-AE6C-5DD3024E6BC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4965F5-21DB-4AD6-B88C-4B55F0A3B01D}"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US"/>
        </a:p>
      </dgm:t>
    </dgm:pt>
    <dgm:pt modelId="{4E8ABB02-4D9E-41B7-97A9-04F17E0349AB}">
      <dgm:prSet custT="1"/>
      <dgm:spPr>
        <a:solidFill>
          <a:schemeClr val="accent1">
            <a:hueOff val="0"/>
            <a:satOff val="0"/>
            <a:lumOff val="0"/>
          </a:schemeClr>
        </a:solidFill>
      </dgm:spPr>
      <dgm:t>
        <a:bodyPr lIns="108000" tIns="0" bIns="180000"/>
        <a:lstStyle/>
        <a:p>
          <a:endParaRPr lang="en-US" sz="1800"/>
        </a:p>
      </dgm:t>
    </dgm:pt>
    <dgm:pt modelId="{387D1264-CF68-480B-9590-14D0B6A5EDA1}" type="parTrans" cxnId="{77994EC6-6DB1-49DC-AA09-DAE080C960FC}">
      <dgm:prSet/>
      <dgm:spPr/>
      <dgm:t>
        <a:bodyPr/>
        <a:lstStyle/>
        <a:p>
          <a:endParaRPr lang="en-US"/>
        </a:p>
      </dgm:t>
    </dgm:pt>
    <dgm:pt modelId="{9054067C-1B0E-452F-ABE5-A5A41F58C083}" type="sibTrans" cxnId="{77994EC6-6DB1-49DC-AA09-DAE080C960FC}">
      <dgm:prSet/>
      <dgm:spPr/>
      <dgm:t>
        <a:bodyPr/>
        <a:lstStyle/>
        <a:p>
          <a:endParaRPr lang="en-US"/>
        </a:p>
      </dgm:t>
    </dgm:pt>
    <dgm:pt modelId="{5E9783E0-23FD-4C2F-8D83-51C472F7029A}">
      <dgm:prSet custT="1"/>
      <dgm:spPr>
        <a:solidFill>
          <a:schemeClr val="accent1">
            <a:hueOff val="0"/>
            <a:satOff val="0"/>
            <a:lumOff val="0"/>
          </a:schemeClr>
        </a:solidFill>
      </dgm:spPr>
      <dgm:t>
        <a:bodyPr lIns="108000" tIns="0" bIns="180000"/>
        <a:lstStyle/>
        <a:p>
          <a:endParaRPr lang="en-US" sz="1400"/>
        </a:p>
      </dgm:t>
    </dgm:pt>
    <dgm:pt modelId="{4CB7670F-9CA8-4116-B2F8-5ABE409B8DF9}" type="parTrans" cxnId="{8FAEC86A-90EC-4E90-8295-8B7CE638119F}">
      <dgm:prSet/>
      <dgm:spPr/>
      <dgm:t>
        <a:bodyPr/>
        <a:lstStyle/>
        <a:p>
          <a:endParaRPr lang="en-GB"/>
        </a:p>
      </dgm:t>
    </dgm:pt>
    <dgm:pt modelId="{62FF3397-C700-4A42-BEAB-6988583A8D49}" type="sibTrans" cxnId="{8FAEC86A-90EC-4E90-8295-8B7CE638119F}">
      <dgm:prSet/>
      <dgm:spPr/>
      <dgm:t>
        <a:bodyPr/>
        <a:lstStyle/>
        <a:p>
          <a:endParaRPr lang="en-GB"/>
        </a:p>
      </dgm:t>
    </dgm:pt>
    <dgm:pt modelId="{7701D6CB-CB07-45CC-9729-D12757D8D440}">
      <dgm:prSet custT="1"/>
      <dgm:spPr>
        <a:solidFill>
          <a:schemeClr val="accent1">
            <a:hueOff val="0"/>
            <a:satOff val="0"/>
            <a:lumOff val="0"/>
          </a:schemeClr>
        </a:solidFill>
      </dgm:spPr>
      <dgm:t>
        <a:bodyPr lIns="108000" tIns="0" bIns="180000"/>
        <a:lstStyle/>
        <a:p>
          <a:endParaRPr lang="en-US" sz="1400"/>
        </a:p>
      </dgm:t>
    </dgm:pt>
    <dgm:pt modelId="{DDDEDDD6-01E7-4F41-BC1B-E9868EB45F09}" type="parTrans" cxnId="{5FF62CFF-C6AE-443C-A625-E39BA8EDC5E7}">
      <dgm:prSet/>
      <dgm:spPr/>
      <dgm:t>
        <a:bodyPr/>
        <a:lstStyle/>
        <a:p>
          <a:endParaRPr lang="en-GB"/>
        </a:p>
      </dgm:t>
    </dgm:pt>
    <dgm:pt modelId="{9DBE3DB0-C515-4503-9EB5-D28C5243F1A7}" type="sibTrans" cxnId="{5FF62CFF-C6AE-443C-A625-E39BA8EDC5E7}">
      <dgm:prSet/>
      <dgm:spPr/>
      <dgm:t>
        <a:bodyPr/>
        <a:lstStyle/>
        <a:p>
          <a:endParaRPr lang="en-GB"/>
        </a:p>
      </dgm:t>
    </dgm:pt>
    <dgm:pt modelId="{1206D4C9-D1B5-4315-AAE2-1A9175F93DE4}" type="pres">
      <dgm:prSet presAssocID="{7D4965F5-21DB-4AD6-B88C-4B55F0A3B01D}" presName="cycle" presStyleCnt="0">
        <dgm:presLayoutVars>
          <dgm:dir/>
          <dgm:resizeHandles val="exact"/>
        </dgm:presLayoutVars>
      </dgm:prSet>
      <dgm:spPr/>
    </dgm:pt>
    <dgm:pt modelId="{D0B64011-C8E2-46CF-88C5-DD3F12B66077}" type="pres">
      <dgm:prSet presAssocID="{4E8ABB02-4D9E-41B7-97A9-04F17E0349AB}" presName="arrow" presStyleLbl="node1" presStyleIdx="0" presStyleCnt="1" custRadScaleRad="100008" custRadScaleInc="-45">
        <dgm:presLayoutVars>
          <dgm:bulletEnabled val="1"/>
        </dgm:presLayoutVars>
      </dgm:prSet>
      <dgm:spPr>
        <a:prstGeom prst="parallelogram">
          <a:avLst/>
        </a:prstGeom>
      </dgm:spPr>
    </dgm:pt>
  </dgm:ptLst>
  <dgm:cxnLst>
    <dgm:cxn modelId="{190F380B-F6B2-4CC0-862E-D9B8233C6CA9}" type="presOf" srcId="{4E8ABB02-4D9E-41B7-97A9-04F17E0349AB}" destId="{D0B64011-C8E2-46CF-88C5-DD3F12B66077}" srcOrd="0" destOrd="0" presId="urn:microsoft.com/office/officeart/2005/8/layout/arrow1"/>
    <dgm:cxn modelId="{8FAEC86A-90EC-4E90-8295-8B7CE638119F}" srcId="{7701D6CB-CB07-45CC-9729-D12757D8D440}" destId="{5E9783E0-23FD-4C2F-8D83-51C472F7029A}" srcOrd="0" destOrd="0" parTransId="{4CB7670F-9CA8-4116-B2F8-5ABE409B8DF9}" sibTransId="{62FF3397-C700-4A42-BEAB-6988583A8D49}"/>
    <dgm:cxn modelId="{7CCF8754-1698-4EED-89DD-AC0F1205A148}" type="presOf" srcId="{7701D6CB-CB07-45CC-9729-D12757D8D440}" destId="{D0B64011-C8E2-46CF-88C5-DD3F12B66077}" srcOrd="0" destOrd="1" presId="urn:microsoft.com/office/officeart/2005/8/layout/arrow1"/>
    <dgm:cxn modelId="{C7921C78-6811-4DEB-946D-DE6B85D510A3}" type="presOf" srcId="{7D4965F5-21DB-4AD6-B88C-4B55F0A3B01D}" destId="{1206D4C9-D1B5-4315-AAE2-1A9175F93DE4}" srcOrd="0" destOrd="0" presId="urn:microsoft.com/office/officeart/2005/8/layout/arrow1"/>
    <dgm:cxn modelId="{77994EC6-6DB1-49DC-AA09-DAE080C960FC}" srcId="{7D4965F5-21DB-4AD6-B88C-4B55F0A3B01D}" destId="{4E8ABB02-4D9E-41B7-97A9-04F17E0349AB}" srcOrd="0" destOrd="0" parTransId="{387D1264-CF68-480B-9590-14D0B6A5EDA1}" sibTransId="{9054067C-1B0E-452F-ABE5-A5A41F58C083}"/>
    <dgm:cxn modelId="{D2ED9CF7-206C-4E19-9D92-07ECC138E1AF}" type="presOf" srcId="{5E9783E0-23FD-4C2F-8D83-51C472F7029A}" destId="{D0B64011-C8E2-46CF-88C5-DD3F12B66077}" srcOrd="0" destOrd="2" presId="urn:microsoft.com/office/officeart/2005/8/layout/arrow1"/>
    <dgm:cxn modelId="{5FF62CFF-C6AE-443C-A625-E39BA8EDC5E7}" srcId="{4E8ABB02-4D9E-41B7-97A9-04F17E0349AB}" destId="{7701D6CB-CB07-45CC-9729-D12757D8D440}" srcOrd="0" destOrd="0" parTransId="{DDDEDDD6-01E7-4F41-BC1B-E9868EB45F09}" sibTransId="{9DBE3DB0-C515-4503-9EB5-D28C5243F1A7}"/>
    <dgm:cxn modelId="{08FBC14F-5518-4E18-9E3B-D45281E4ABEB}" type="presParOf" srcId="{1206D4C9-D1B5-4315-AAE2-1A9175F93DE4}" destId="{D0B64011-C8E2-46CF-88C5-DD3F12B66077}" srcOrd="0" destOrd="0" presId="urn:microsoft.com/office/officeart/2005/8/layout/arrow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7B569-08A6-4550-81CA-9BBE49B09EC7}">
      <dsp:nvSpPr>
        <dsp:cNvPr id="0" name=""/>
        <dsp:cNvSpPr/>
      </dsp:nvSpPr>
      <dsp:spPr>
        <a:xfrm>
          <a:off x="5859763" y="2880746"/>
          <a:ext cx="1006750" cy="479121"/>
        </a:xfrm>
        <a:custGeom>
          <a:avLst/>
          <a:gdLst/>
          <a:ahLst/>
          <a:cxnLst/>
          <a:rect l="0" t="0" r="0" b="0"/>
          <a:pathLst>
            <a:path>
              <a:moveTo>
                <a:pt x="0" y="0"/>
              </a:moveTo>
              <a:lnTo>
                <a:pt x="0" y="326507"/>
              </a:lnTo>
              <a:lnTo>
                <a:pt x="1006750" y="326507"/>
              </a:lnTo>
              <a:lnTo>
                <a:pt x="100675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50B47D-FD87-4EF4-A131-EAEAA6F8B354}">
      <dsp:nvSpPr>
        <dsp:cNvPr id="0" name=""/>
        <dsp:cNvSpPr/>
      </dsp:nvSpPr>
      <dsp:spPr>
        <a:xfrm>
          <a:off x="4853012" y="2880746"/>
          <a:ext cx="1006750" cy="479121"/>
        </a:xfrm>
        <a:custGeom>
          <a:avLst/>
          <a:gdLst/>
          <a:ahLst/>
          <a:cxnLst/>
          <a:rect l="0" t="0" r="0" b="0"/>
          <a:pathLst>
            <a:path>
              <a:moveTo>
                <a:pt x="1006750" y="0"/>
              </a:moveTo>
              <a:lnTo>
                <a:pt x="1006750" y="326507"/>
              </a:lnTo>
              <a:lnTo>
                <a:pt x="0" y="326507"/>
              </a:lnTo>
              <a:lnTo>
                <a:pt x="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7042F3-4448-4213-A743-2A43797C7B85}">
      <dsp:nvSpPr>
        <dsp:cNvPr id="0" name=""/>
        <dsp:cNvSpPr/>
      </dsp:nvSpPr>
      <dsp:spPr>
        <a:xfrm>
          <a:off x="3846262" y="1355520"/>
          <a:ext cx="2013500" cy="479121"/>
        </a:xfrm>
        <a:custGeom>
          <a:avLst/>
          <a:gdLst/>
          <a:ahLst/>
          <a:cxnLst/>
          <a:rect l="0" t="0" r="0" b="0"/>
          <a:pathLst>
            <a:path>
              <a:moveTo>
                <a:pt x="0" y="0"/>
              </a:moveTo>
              <a:lnTo>
                <a:pt x="0" y="326507"/>
              </a:lnTo>
              <a:lnTo>
                <a:pt x="2013500" y="326507"/>
              </a:lnTo>
              <a:lnTo>
                <a:pt x="2013500" y="479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4C33AB-744B-45F1-B389-3DC25365E3F0}">
      <dsp:nvSpPr>
        <dsp:cNvPr id="0" name=""/>
        <dsp:cNvSpPr/>
      </dsp:nvSpPr>
      <dsp:spPr>
        <a:xfrm>
          <a:off x="1832762" y="2880746"/>
          <a:ext cx="1006750" cy="479121"/>
        </a:xfrm>
        <a:custGeom>
          <a:avLst/>
          <a:gdLst/>
          <a:ahLst/>
          <a:cxnLst/>
          <a:rect l="0" t="0" r="0" b="0"/>
          <a:pathLst>
            <a:path>
              <a:moveTo>
                <a:pt x="0" y="0"/>
              </a:moveTo>
              <a:lnTo>
                <a:pt x="0" y="326507"/>
              </a:lnTo>
              <a:lnTo>
                <a:pt x="1006750" y="326507"/>
              </a:lnTo>
              <a:lnTo>
                <a:pt x="100675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8A97F3-EC71-458A-A9A4-0BDD2BEDEF36}">
      <dsp:nvSpPr>
        <dsp:cNvPr id="0" name=""/>
        <dsp:cNvSpPr/>
      </dsp:nvSpPr>
      <dsp:spPr>
        <a:xfrm>
          <a:off x="826012" y="2880746"/>
          <a:ext cx="1006750" cy="479121"/>
        </a:xfrm>
        <a:custGeom>
          <a:avLst/>
          <a:gdLst/>
          <a:ahLst/>
          <a:cxnLst/>
          <a:rect l="0" t="0" r="0" b="0"/>
          <a:pathLst>
            <a:path>
              <a:moveTo>
                <a:pt x="1006750" y="0"/>
              </a:moveTo>
              <a:lnTo>
                <a:pt x="1006750" y="326507"/>
              </a:lnTo>
              <a:lnTo>
                <a:pt x="0" y="326507"/>
              </a:lnTo>
              <a:lnTo>
                <a:pt x="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32B12F-E857-4EC3-9902-2CC511B0D06E}">
      <dsp:nvSpPr>
        <dsp:cNvPr id="0" name=""/>
        <dsp:cNvSpPr/>
      </dsp:nvSpPr>
      <dsp:spPr>
        <a:xfrm>
          <a:off x="1832762" y="1355520"/>
          <a:ext cx="2013500" cy="479121"/>
        </a:xfrm>
        <a:custGeom>
          <a:avLst/>
          <a:gdLst/>
          <a:ahLst/>
          <a:cxnLst/>
          <a:rect l="0" t="0" r="0" b="0"/>
          <a:pathLst>
            <a:path>
              <a:moveTo>
                <a:pt x="2013500" y="0"/>
              </a:moveTo>
              <a:lnTo>
                <a:pt x="2013500" y="326507"/>
              </a:lnTo>
              <a:lnTo>
                <a:pt x="0" y="326507"/>
              </a:lnTo>
              <a:lnTo>
                <a:pt x="0" y="479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B62C9-40C2-48F3-9991-D1A39474A89A}">
      <dsp:nvSpPr>
        <dsp:cNvPr id="0" name=""/>
        <dsp:cNvSpPr/>
      </dsp:nvSpPr>
      <dsp:spPr>
        <a:xfrm>
          <a:off x="3022558" y="309415"/>
          <a:ext cx="1647409" cy="104610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E3F67ED-2BB5-442E-A463-4AF60B08B842}">
      <dsp:nvSpPr>
        <dsp:cNvPr id="0" name=""/>
        <dsp:cNvSpPr/>
      </dsp:nvSpPr>
      <dsp:spPr>
        <a:xfrm>
          <a:off x="3205603" y="483308"/>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Principal </a:t>
          </a:r>
          <a:r>
            <a:rPr lang="en-GB" sz="1900" kern="1200">
              <a:solidFill>
                <a:srgbClr val="000000"/>
              </a:solidFill>
              <a:latin typeface="Aptos" panose="02110004020202020204"/>
              <a:ea typeface="+mn-ea"/>
              <a:cs typeface="+mn-cs"/>
            </a:rPr>
            <a:t>Statistician</a:t>
          </a:r>
        </a:p>
      </dsp:txBody>
      <dsp:txXfrm>
        <a:off x="3236242" y="513947"/>
        <a:ext cx="1586131" cy="984827"/>
      </dsp:txXfrm>
    </dsp:sp>
    <dsp:sp modelId="{B3CEF304-AD09-48CB-8D18-4C3E0EFFC0EA}">
      <dsp:nvSpPr>
        <dsp:cNvPr id="0" name=""/>
        <dsp:cNvSpPr/>
      </dsp:nvSpPr>
      <dsp:spPr>
        <a:xfrm>
          <a:off x="1009057" y="1834641"/>
          <a:ext cx="1647409" cy="1046105"/>
        </a:xfrm>
        <a:prstGeom prst="roundRect">
          <a:avLst>
            <a:gd name="adj" fmla="val 10000"/>
          </a:avLst>
        </a:prstGeom>
        <a:solidFill>
          <a:srgbClr val="00206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88A04E-A4A0-43FF-9732-72E420CA3DB1}">
      <dsp:nvSpPr>
        <dsp:cNvPr id="0" name=""/>
        <dsp:cNvSpPr/>
      </dsp:nvSpPr>
      <dsp:spPr>
        <a:xfrm>
          <a:off x="1192103" y="2008535"/>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Deputy Principal Statistician</a:t>
          </a:r>
        </a:p>
      </dsp:txBody>
      <dsp:txXfrm>
        <a:off x="1222742" y="2039174"/>
        <a:ext cx="1586131" cy="984827"/>
      </dsp:txXfrm>
    </dsp:sp>
    <dsp:sp modelId="{F70FF718-5B2C-4631-9A74-B1C14DD05E74}">
      <dsp:nvSpPr>
        <dsp:cNvPr id="0" name=""/>
        <dsp:cNvSpPr/>
      </dsp:nvSpPr>
      <dsp:spPr>
        <a:xfrm>
          <a:off x="2307" y="3359868"/>
          <a:ext cx="1647409" cy="1046105"/>
        </a:xfrm>
        <a:prstGeom prst="roundRect">
          <a:avLst>
            <a:gd name="adj" fmla="val 10000"/>
          </a:avLst>
        </a:prstGeom>
        <a:solidFill>
          <a:srgbClr val="00206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9E82C7A-21B7-4ADD-9356-09EF9A504AFC}">
      <dsp:nvSpPr>
        <dsp:cNvPr id="0" name=""/>
        <dsp:cNvSpPr/>
      </dsp:nvSpPr>
      <dsp:spPr>
        <a:xfrm>
          <a:off x="185352"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Assistant Statistician</a:t>
          </a:r>
        </a:p>
      </dsp:txBody>
      <dsp:txXfrm>
        <a:off x="215991" y="3564400"/>
        <a:ext cx="1586131" cy="984827"/>
      </dsp:txXfrm>
    </dsp:sp>
    <dsp:sp modelId="{456D51D2-DBA6-4E6D-A083-5A4E079A823D}">
      <dsp:nvSpPr>
        <dsp:cNvPr id="0" name=""/>
        <dsp:cNvSpPr/>
      </dsp:nvSpPr>
      <dsp:spPr>
        <a:xfrm>
          <a:off x="2015807" y="3359868"/>
          <a:ext cx="1647409" cy="1046105"/>
        </a:xfrm>
        <a:prstGeom prst="roundRect">
          <a:avLst>
            <a:gd name="adj" fmla="val 10000"/>
          </a:avLst>
        </a:prstGeom>
        <a:solidFill>
          <a:srgbClr val="00206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30FE73D-BA40-43AE-A664-47F538AED281}">
      <dsp:nvSpPr>
        <dsp:cNvPr id="0" name=""/>
        <dsp:cNvSpPr/>
      </dsp:nvSpPr>
      <dsp:spPr>
        <a:xfrm>
          <a:off x="2198853"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Assistant Statistician</a:t>
          </a:r>
        </a:p>
      </dsp:txBody>
      <dsp:txXfrm>
        <a:off x="2229492" y="3564400"/>
        <a:ext cx="1586131" cy="984827"/>
      </dsp:txXfrm>
    </dsp:sp>
    <dsp:sp modelId="{A6B259A9-A34D-4644-A762-88AA20E8BDA4}">
      <dsp:nvSpPr>
        <dsp:cNvPr id="0" name=""/>
        <dsp:cNvSpPr/>
      </dsp:nvSpPr>
      <dsp:spPr>
        <a:xfrm>
          <a:off x="5036058" y="1834641"/>
          <a:ext cx="1647409" cy="1046105"/>
        </a:xfrm>
        <a:prstGeom prst="roundRect">
          <a:avLst>
            <a:gd name="adj" fmla="val 10000"/>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842B078-02B9-49E3-8B88-A0B2A424810D}">
      <dsp:nvSpPr>
        <dsp:cNvPr id="0" name=""/>
        <dsp:cNvSpPr/>
      </dsp:nvSpPr>
      <dsp:spPr>
        <a:xfrm>
          <a:off x="5219103" y="2008535"/>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Deputy Principal Statistician</a:t>
          </a:r>
        </a:p>
      </dsp:txBody>
      <dsp:txXfrm>
        <a:off x="5249742" y="2039174"/>
        <a:ext cx="1586131" cy="984827"/>
      </dsp:txXfrm>
    </dsp:sp>
    <dsp:sp modelId="{1F67867D-6739-4DFD-81EF-5EC052FE5F40}">
      <dsp:nvSpPr>
        <dsp:cNvPr id="0" name=""/>
        <dsp:cNvSpPr/>
      </dsp:nvSpPr>
      <dsp:spPr>
        <a:xfrm>
          <a:off x="4029308" y="3359868"/>
          <a:ext cx="1647409" cy="1046105"/>
        </a:xfrm>
        <a:prstGeom prst="roundRect">
          <a:avLst>
            <a:gd name="adj" fmla="val 10000"/>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0FB7432-C615-4F69-951F-FA5264F8F53C}">
      <dsp:nvSpPr>
        <dsp:cNvPr id="0" name=""/>
        <dsp:cNvSpPr/>
      </dsp:nvSpPr>
      <dsp:spPr>
        <a:xfrm>
          <a:off x="4212353"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Assistant Statistician</a:t>
          </a:r>
        </a:p>
      </dsp:txBody>
      <dsp:txXfrm>
        <a:off x="4242992" y="3564400"/>
        <a:ext cx="1586131" cy="984827"/>
      </dsp:txXfrm>
    </dsp:sp>
    <dsp:sp modelId="{E28FB874-8CA5-4677-BF7F-176FB997480D}">
      <dsp:nvSpPr>
        <dsp:cNvPr id="0" name=""/>
        <dsp:cNvSpPr/>
      </dsp:nvSpPr>
      <dsp:spPr>
        <a:xfrm>
          <a:off x="6042808" y="3359868"/>
          <a:ext cx="1647409" cy="1046105"/>
        </a:xfrm>
        <a:prstGeom prst="roundRect">
          <a:avLst>
            <a:gd name="adj" fmla="val 10000"/>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9041363-7E49-4DF8-995E-970F74116EF9}">
      <dsp:nvSpPr>
        <dsp:cNvPr id="0" name=""/>
        <dsp:cNvSpPr/>
      </dsp:nvSpPr>
      <dsp:spPr>
        <a:xfrm>
          <a:off x="6225854"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panose="02110004020202020204"/>
              <a:ea typeface="+mn-ea"/>
              <a:cs typeface="+mn-cs"/>
            </a:rPr>
            <a:t>Assistant Statistician</a:t>
          </a:r>
        </a:p>
      </dsp:txBody>
      <dsp:txXfrm>
        <a:off x="6256493" y="3564400"/>
        <a:ext cx="1586131" cy="984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7C540-B1CF-41C1-9C34-14EDFF0EE9CD}">
      <dsp:nvSpPr>
        <dsp:cNvPr id="0" name=""/>
        <dsp:cNvSpPr/>
      </dsp:nvSpPr>
      <dsp:spPr>
        <a:xfrm>
          <a:off x="0" y="534091"/>
          <a:ext cx="2424356" cy="1454614"/>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GB" sz="1800" b="1" kern="1200"/>
        </a:p>
        <a:p>
          <a:pPr marL="0" lvl="0" indent="0" algn="ctr" defTabSz="800100">
            <a:lnSpc>
              <a:spcPct val="100000"/>
            </a:lnSpc>
            <a:spcBef>
              <a:spcPct val="0"/>
            </a:spcBef>
            <a:spcAft>
              <a:spcPts val="0"/>
            </a:spcAft>
            <a:buNone/>
          </a:pPr>
          <a:r>
            <a:rPr lang="en-GB" sz="1800" b="1" kern="1200"/>
            <a:t>HE Institution Enrolments</a:t>
          </a:r>
        </a:p>
        <a:p>
          <a:pPr marL="0" lvl="0" indent="0" algn="ctr" defTabSz="800100">
            <a:lnSpc>
              <a:spcPct val="90000"/>
            </a:lnSpc>
            <a:spcBef>
              <a:spcPct val="0"/>
            </a:spcBef>
            <a:spcAft>
              <a:spcPct val="35000"/>
            </a:spcAft>
            <a:buNone/>
          </a:pPr>
          <a:r>
            <a:rPr lang="en-GB" sz="1400" b="0" kern="1200"/>
            <a:t> </a:t>
          </a:r>
        </a:p>
      </dsp:txBody>
      <dsp:txXfrm>
        <a:off x="0" y="534091"/>
        <a:ext cx="2424356" cy="1454614"/>
      </dsp:txXfrm>
    </dsp:sp>
    <dsp:sp modelId="{C740C462-CED6-4138-8A1A-4E3467FF7A34}">
      <dsp:nvSpPr>
        <dsp:cNvPr id="0" name=""/>
        <dsp:cNvSpPr/>
      </dsp:nvSpPr>
      <dsp:spPr>
        <a:xfrm>
          <a:off x="2666792" y="530170"/>
          <a:ext cx="2424356" cy="1462454"/>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None/>
          </a:pPr>
          <a:endParaRPr lang="en-GB" sz="1800" b="1" kern="1200"/>
        </a:p>
        <a:p>
          <a:pPr marL="0" lvl="0" indent="0" algn="ctr" defTabSz="800100">
            <a:lnSpc>
              <a:spcPct val="100000"/>
            </a:lnSpc>
            <a:spcBef>
              <a:spcPct val="0"/>
            </a:spcBef>
            <a:spcAft>
              <a:spcPts val="0"/>
            </a:spcAft>
            <a:buNone/>
          </a:pPr>
          <a:r>
            <a:rPr lang="en-GB" sz="1800" b="1" kern="1200"/>
            <a:t>HE Institution Qualifications</a:t>
          </a:r>
        </a:p>
      </dsp:txBody>
      <dsp:txXfrm>
        <a:off x="2666792" y="530170"/>
        <a:ext cx="2424356" cy="1462454"/>
      </dsp:txXfrm>
    </dsp:sp>
    <dsp:sp modelId="{FB9A669F-2636-45E6-8023-E2D0C0AD1A17}">
      <dsp:nvSpPr>
        <dsp:cNvPr id="0" name=""/>
        <dsp:cNvSpPr/>
      </dsp:nvSpPr>
      <dsp:spPr>
        <a:xfrm>
          <a:off x="5333585" y="534091"/>
          <a:ext cx="2424356" cy="1454614"/>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ts val="0"/>
            </a:spcAft>
            <a:buNone/>
          </a:pPr>
          <a:r>
            <a:rPr lang="en-GB" sz="1600" b="1" kern="1200">
              <a:solidFill>
                <a:schemeClr val="tx1"/>
              </a:solidFill>
            </a:rPr>
            <a:t>Key factsheets:</a:t>
          </a:r>
        </a:p>
        <a:p>
          <a:pPr marL="0" lvl="0" indent="0" algn="ctr" defTabSz="711200">
            <a:lnSpc>
              <a:spcPct val="100000"/>
            </a:lnSpc>
            <a:spcBef>
              <a:spcPct val="0"/>
            </a:spcBef>
            <a:spcAft>
              <a:spcPts val="0"/>
            </a:spcAft>
            <a:buNone/>
          </a:pPr>
          <a:r>
            <a:rPr lang="en-GB" sz="1600" b="1" kern="1200">
              <a:solidFill>
                <a:schemeClr val="tx1"/>
              </a:solidFill>
            </a:rPr>
            <a:t>Age Participation Index</a:t>
          </a:r>
        </a:p>
        <a:p>
          <a:pPr marL="0" lvl="0" indent="0" algn="ctr" defTabSz="711200">
            <a:lnSpc>
              <a:spcPct val="100000"/>
            </a:lnSpc>
            <a:spcBef>
              <a:spcPct val="0"/>
            </a:spcBef>
            <a:spcAft>
              <a:spcPts val="0"/>
            </a:spcAft>
            <a:buNone/>
          </a:pPr>
          <a:r>
            <a:rPr lang="en-GB" sz="1600" b="1" kern="1200">
              <a:solidFill>
                <a:schemeClr val="tx1"/>
              </a:solidFill>
            </a:rPr>
            <a:t>Equality Categories</a:t>
          </a:r>
        </a:p>
        <a:p>
          <a:pPr marL="0" lvl="0" indent="0" algn="ctr" defTabSz="711200">
            <a:lnSpc>
              <a:spcPct val="100000"/>
            </a:lnSpc>
            <a:spcBef>
              <a:spcPct val="0"/>
            </a:spcBef>
            <a:spcAft>
              <a:spcPts val="0"/>
            </a:spcAft>
            <a:buNone/>
          </a:pPr>
          <a:r>
            <a:rPr lang="en-GB" sz="1600" b="1" kern="1200">
              <a:solidFill>
                <a:schemeClr val="tx1"/>
              </a:solidFill>
            </a:rPr>
            <a:t>Narrow STEM</a:t>
          </a:r>
        </a:p>
      </dsp:txBody>
      <dsp:txXfrm>
        <a:off x="5333585" y="534091"/>
        <a:ext cx="2424356" cy="1454614"/>
      </dsp:txXfrm>
    </dsp:sp>
    <dsp:sp modelId="{9B43D77D-B065-41CA-BC61-DE3CB6389E00}">
      <dsp:nvSpPr>
        <dsp:cNvPr id="0" name=""/>
        <dsp:cNvSpPr/>
      </dsp:nvSpPr>
      <dsp:spPr>
        <a:xfrm>
          <a:off x="0" y="2235061"/>
          <a:ext cx="2424356" cy="1454614"/>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None/>
          </a:pPr>
          <a:r>
            <a:rPr lang="en-GB" sz="1800" b="1" kern="1200"/>
            <a:t>HE Factsheets</a:t>
          </a:r>
          <a:endParaRPr lang="en-GB" sz="1400" b="1" kern="1200"/>
        </a:p>
      </dsp:txBody>
      <dsp:txXfrm>
        <a:off x="0" y="2235061"/>
        <a:ext cx="2424356" cy="1454614"/>
      </dsp:txXfrm>
    </dsp:sp>
    <dsp:sp modelId="{BD496097-0CC4-4284-8074-D6D45D4519F6}">
      <dsp:nvSpPr>
        <dsp:cNvPr id="0" name=""/>
        <dsp:cNvSpPr/>
      </dsp:nvSpPr>
      <dsp:spPr>
        <a:xfrm>
          <a:off x="2666792" y="2235061"/>
          <a:ext cx="2424356" cy="1454614"/>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rPr>
            <a:t>FE Outcomes</a:t>
          </a:r>
          <a:endParaRPr lang="en-GB" sz="2300" kern="1200">
            <a:solidFill>
              <a:schemeClr val="tx1"/>
            </a:solidFill>
          </a:endParaRPr>
        </a:p>
      </dsp:txBody>
      <dsp:txXfrm>
        <a:off x="2666792" y="2235061"/>
        <a:ext cx="2424356" cy="1454614"/>
      </dsp:txXfrm>
    </dsp:sp>
    <dsp:sp modelId="{4D196585-AD97-4A59-B804-F6210FEE2974}">
      <dsp:nvSpPr>
        <dsp:cNvPr id="0" name=""/>
        <dsp:cNvSpPr/>
      </dsp:nvSpPr>
      <dsp:spPr>
        <a:xfrm>
          <a:off x="5333585" y="2206783"/>
          <a:ext cx="2424356" cy="1454614"/>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rPr>
            <a:t>Graduate Outcomes </a:t>
          </a:r>
        </a:p>
        <a:p>
          <a:pPr marL="0" lvl="0" indent="0" algn="ctr" defTabSz="1022350">
            <a:lnSpc>
              <a:spcPct val="90000"/>
            </a:lnSpc>
            <a:spcBef>
              <a:spcPct val="0"/>
            </a:spcBef>
            <a:spcAft>
              <a:spcPct val="35000"/>
            </a:spcAft>
            <a:buNone/>
          </a:pPr>
          <a:r>
            <a:rPr lang="en-US" sz="2300" kern="1200">
              <a:solidFill>
                <a:schemeClr val="tx1"/>
              </a:solidFill>
            </a:rPr>
            <a:t>(to be developed)</a:t>
          </a:r>
          <a:endParaRPr lang="en-GB" sz="2300" kern="1200">
            <a:solidFill>
              <a:schemeClr val="tx1"/>
            </a:solidFill>
          </a:endParaRPr>
        </a:p>
      </dsp:txBody>
      <dsp:txXfrm>
        <a:off x="5333585" y="2206783"/>
        <a:ext cx="2424356" cy="14546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C33AB-744B-45F1-B389-3DC25365E3F0}">
      <dsp:nvSpPr>
        <dsp:cNvPr id="0" name=""/>
        <dsp:cNvSpPr/>
      </dsp:nvSpPr>
      <dsp:spPr>
        <a:xfrm>
          <a:off x="3833188" y="2943047"/>
          <a:ext cx="1150571" cy="547567"/>
        </a:xfrm>
        <a:custGeom>
          <a:avLst/>
          <a:gdLst/>
          <a:ahLst/>
          <a:cxnLst/>
          <a:rect l="0" t="0" r="0" b="0"/>
          <a:pathLst>
            <a:path>
              <a:moveTo>
                <a:pt x="0" y="0"/>
              </a:moveTo>
              <a:lnTo>
                <a:pt x="0" y="373151"/>
              </a:lnTo>
              <a:lnTo>
                <a:pt x="1150571" y="373151"/>
              </a:lnTo>
              <a:lnTo>
                <a:pt x="1150571" y="54756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8A97F3-EC71-458A-A9A4-0BDD2BEDEF36}">
      <dsp:nvSpPr>
        <dsp:cNvPr id="0" name=""/>
        <dsp:cNvSpPr/>
      </dsp:nvSpPr>
      <dsp:spPr>
        <a:xfrm>
          <a:off x="2682616" y="2943047"/>
          <a:ext cx="1150571" cy="547567"/>
        </a:xfrm>
        <a:custGeom>
          <a:avLst/>
          <a:gdLst/>
          <a:ahLst/>
          <a:cxnLst/>
          <a:rect l="0" t="0" r="0" b="0"/>
          <a:pathLst>
            <a:path>
              <a:moveTo>
                <a:pt x="1150571" y="0"/>
              </a:moveTo>
              <a:lnTo>
                <a:pt x="1150571" y="373151"/>
              </a:lnTo>
              <a:lnTo>
                <a:pt x="0" y="373151"/>
              </a:lnTo>
              <a:lnTo>
                <a:pt x="0" y="54756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32B12F-E857-4EC3-9902-2CC511B0D06E}">
      <dsp:nvSpPr>
        <dsp:cNvPr id="0" name=""/>
        <dsp:cNvSpPr/>
      </dsp:nvSpPr>
      <dsp:spPr>
        <a:xfrm>
          <a:off x="3787468" y="1199931"/>
          <a:ext cx="91440" cy="547567"/>
        </a:xfrm>
        <a:custGeom>
          <a:avLst/>
          <a:gdLst/>
          <a:ahLst/>
          <a:cxnLst/>
          <a:rect l="0" t="0" r="0" b="0"/>
          <a:pathLst>
            <a:path>
              <a:moveTo>
                <a:pt x="45720" y="0"/>
              </a:moveTo>
              <a:lnTo>
                <a:pt x="45720" y="54756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B62C9-40C2-48F3-9991-D1A39474A89A}">
      <dsp:nvSpPr>
        <dsp:cNvPr id="0" name=""/>
        <dsp:cNvSpPr/>
      </dsp:nvSpPr>
      <dsp:spPr>
        <a:xfrm>
          <a:off x="2891811" y="4383"/>
          <a:ext cx="1882753" cy="1195548"/>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E3F67ED-2BB5-442E-A463-4AF60B08B842}">
      <dsp:nvSpPr>
        <dsp:cNvPr id="0" name=""/>
        <dsp:cNvSpPr/>
      </dsp:nvSpPr>
      <dsp:spPr>
        <a:xfrm>
          <a:off x="3101006" y="203118"/>
          <a:ext cx="1882753" cy="1195548"/>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Principal </a:t>
          </a:r>
          <a:r>
            <a:rPr lang="en-GB" sz="2200" kern="1200">
              <a:solidFill>
                <a:srgbClr val="000000"/>
              </a:solidFill>
              <a:latin typeface="Aptos" panose="02110004020202020204"/>
              <a:ea typeface="+mn-ea"/>
              <a:cs typeface="+mn-cs"/>
            </a:rPr>
            <a:t>Statistician</a:t>
          </a:r>
        </a:p>
      </dsp:txBody>
      <dsp:txXfrm>
        <a:off x="3136022" y="238134"/>
        <a:ext cx="1812721" cy="1125516"/>
      </dsp:txXfrm>
    </dsp:sp>
    <dsp:sp modelId="{B3CEF304-AD09-48CB-8D18-4C3E0EFFC0EA}">
      <dsp:nvSpPr>
        <dsp:cNvPr id="0" name=""/>
        <dsp:cNvSpPr/>
      </dsp:nvSpPr>
      <dsp:spPr>
        <a:xfrm>
          <a:off x="2891811" y="1747499"/>
          <a:ext cx="1882753" cy="1195548"/>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88A04E-A4A0-43FF-9732-72E420CA3DB1}">
      <dsp:nvSpPr>
        <dsp:cNvPr id="0" name=""/>
        <dsp:cNvSpPr/>
      </dsp:nvSpPr>
      <dsp:spPr>
        <a:xfrm>
          <a:off x="3101006" y="1946234"/>
          <a:ext cx="1882753" cy="1195548"/>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Deputy Principal Statistician</a:t>
          </a:r>
        </a:p>
      </dsp:txBody>
      <dsp:txXfrm>
        <a:off x="3136022" y="1981250"/>
        <a:ext cx="1812721" cy="1125516"/>
      </dsp:txXfrm>
    </dsp:sp>
    <dsp:sp modelId="{F70FF718-5B2C-4631-9A74-B1C14DD05E74}">
      <dsp:nvSpPr>
        <dsp:cNvPr id="0" name=""/>
        <dsp:cNvSpPr/>
      </dsp:nvSpPr>
      <dsp:spPr>
        <a:xfrm>
          <a:off x="1741239" y="3490615"/>
          <a:ext cx="1882753" cy="1195548"/>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9E82C7A-21B7-4ADD-9356-09EF9A504AFC}">
      <dsp:nvSpPr>
        <dsp:cNvPr id="0" name=""/>
        <dsp:cNvSpPr/>
      </dsp:nvSpPr>
      <dsp:spPr>
        <a:xfrm>
          <a:off x="1950434" y="3689350"/>
          <a:ext cx="1882753" cy="1195548"/>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Assistant Statistician</a:t>
          </a:r>
        </a:p>
      </dsp:txBody>
      <dsp:txXfrm>
        <a:off x="1985450" y="3724366"/>
        <a:ext cx="1812721" cy="1125516"/>
      </dsp:txXfrm>
    </dsp:sp>
    <dsp:sp modelId="{456D51D2-DBA6-4E6D-A083-5A4E079A823D}">
      <dsp:nvSpPr>
        <dsp:cNvPr id="0" name=""/>
        <dsp:cNvSpPr/>
      </dsp:nvSpPr>
      <dsp:spPr>
        <a:xfrm>
          <a:off x="4042382" y="3490615"/>
          <a:ext cx="1882753" cy="1195548"/>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30FE73D-BA40-43AE-A664-47F538AED281}">
      <dsp:nvSpPr>
        <dsp:cNvPr id="0" name=""/>
        <dsp:cNvSpPr/>
      </dsp:nvSpPr>
      <dsp:spPr>
        <a:xfrm>
          <a:off x="4251577" y="3689350"/>
          <a:ext cx="1882753" cy="1195548"/>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Assistant Statistician</a:t>
          </a:r>
        </a:p>
      </dsp:txBody>
      <dsp:txXfrm>
        <a:off x="4286593" y="3724366"/>
        <a:ext cx="1812721" cy="11255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297BD-E4AB-4993-A3E2-40AF6398DA40}">
      <dsp:nvSpPr>
        <dsp:cNvPr id="0" name=""/>
        <dsp:cNvSpPr/>
      </dsp:nvSpPr>
      <dsp:spPr>
        <a:xfrm>
          <a:off x="6820793" y="2880746"/>
          <a:ext cx="91440" cy="479121"/>
        </a:xfrm>
        <a:custGeom>
          <a:avLst/>
          <a:gdLst/>
          <a:ahLst/>
          <a:cxnLst/>
          <a:rect l="0" t="0" r="0" b="0"/>
          <a:pathLst>
            <a:path>
              <a:moveTo>
                <a:pt x="45720" y="0"/>
              </a:moveTo>
              <a:lnTo>
                <a:pt x="4572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267162-76BE-452C-8369-150C708FD243}">
      <dsp:nvSpPr>
        <dsp:cNvPr id="0" name=""/>
        <dsp:cNvSpPr/>
      </dsp:nvSpPr>
      <dsp:spPr>
        <a:xfrm>
          <a:off x="4349637" y="1355520"/>
          <a:ext cx="2516875" cy="479121"/>
        </a:xfrm>
        <a:custGeom>
          <a:avLst/>
          <a:gdLst/>
          <a:ahLst/>
          <a:cxnLst/>
          <a:rect l="0" t="0" r="0" b="0"/>
          <a:pathLst>
            <a:path>
              <a:moveTo>
                <a:pt x="0" y="0"/>
              </a:moveTo>
              <a:lnTo>
                <a:pt x="0" y="326507"/>
              </a:lnTo>
              <a:lnTo>
                <a:pt x="2516875" y="326507"/>
              </a:lnTo>
              <a:lnTo>
                <a:pt x="2516875" y="479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28FAA2-9B6A-4361-9E77-08B0FF0F49FE}">
      <dsp:nvSpPr>
        <dsp:cNvPr id="0" name=""/>
        <dsp:cNvSpPr/>
      </dsp:nvSpPr>
      <dsp:spPr>
        <a:xfrm>
          <a:off x="4807292" y="2880746"/>
          <a:ext cx="91440" cy="479121"/>
        </a:xfrm>
        <a:custGeom>
          <a:avLst/>
          <a:gdLst/>
          <a:ahLst/>
          <a:cxnLst/>
          <a:rect l="0" t="0" r="0" b="0"/>
          <a:pathLst>
            <a:path>
              <a:moveTo>
                <a:pt x="45720" y="0"/>
              </a:moveTo>
              <a:lnTo>
                <a:pt x="4572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A876B9-C83C-424E-A6F4-83E6EB1E182B}">
      <dsp:nvSpPr>
        <dsp:cNvPr id="0" name=""/>
        <dsp:cNvSpPr/>
      </dsp:nvSpPr>
      <dsp:spPr>
        <a:xfrm>
          <a:off x="4349637" y="1355520"/>
          <a:ext cx="503375" cy="479121"/>
        </a:xfrm>
        <a:custGeom>
          <a:avLst/>
          <a:gdLst/>
          <a:ahLst/>
          <a:cxnLst/>
          <a:rect l="0" t="0" r="0" b="0"/>
          <a:pathLst>
            <a:path>
              <a:moveTo>
                <a:pt x="0" y="0"/>
              </a:moveTo>
              <a:lnTo>
                <a:pt x="0" y="326507"/>
              </a:lnTo>
              <a:lnTo>
                <a:pt x="503375" y="326507"/>
              </a:lnTo>
              <a:lnTo>
                <a:pt x="503375" y="479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4C33AB-744B-45F1-B389-3DC25365E3F0}">
      <dsp:nvSpPr>
        <dsp:cNvPr id="0" name=""/>
        <dsp:cNvSpPr/>
      </dsp:nvSpPr>
      <dsp:spPr>
        <a:xfrm>
          <a:off x="1832762" y="2880746"/>
          <a:ext cx="1006750" cy="479121"/>
        </a:xfrm>
        <a:custGeom>
          <a:avLst/>
          <a:gdLst/>
          <a:ahLst/>
          <a:cxnLst/>
          <a:rect l="0" t="0" r="0" b="0"/>
          <a:pathLst>
            <a:path>
              <a:moveTo>
                <a:pt x="0" y="0"/>
              </a:moveTo>
              <a:lnTo>
                <a:pt x="0" y="326507"/>
              </a:lnTo>
              <a:lnTo>
                <a:pt x="1006750" y="326507"/>
              </a:lnTo>
              <a:lnTo>
                <a:pt x="100675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8A97F3-EC71-458A-A9A4-0BDD2BEDEF36}">
      <dsp:nvSpPr>
        <dsp:cNvPr id="0" name=""/>
        <dsp:cNvSpPr/>
      </dsp:nvSpPr>
      <dsp:spPr>
        <a:xfrm>
          <a:off x="826012" y="2880746"/>
          <a:ext cx="1006750" cy="479121"/>
        </a:xfrm>
        <a:custGeom>
          <a:avLst/>
          <a:gdLst/>
          <a:ahLst/>
          <a:cxnLst/>
          <a:rect l="0" t="0" r="0" b="0"/>
          <a:pathLst>
            <a:path>
              <a:moveTo>
                <a:pt x="1006750" y="0"/>
              </a:moveTo>
              <a:lnTo>
                <a:pt x="1006750" y="326507"/>
              </a:lnTo>
              <a:lnTo>
                <a:pt x="0" y="326507"/>
              </a:lnTo>
              <a:lnTo>
                <a:pt x="0" y="479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32B12F-E857-4EC3-9902-2CC511B0D06E}">
      <dsp:nvSpPr>
        <dsp:cNvPr id="0" name=""/>
        <dsp:cNvSpPr/>
      </dsp:nvSpPr>
      <dsp:spPr>
        <a:xfrm>
          <a:off x="1832762" y="1355520"/>
          <a:ext cx="2516875" cy="479121"/>
        </a:xfrm>
        <a:custGeom>
          <a:avLst/>
          <a:gdLst/>
          <a:ahLst/>
          <a:cxnLst/>
          <a:rect l="0" t="0" r="0" b="0"/>
          <a:pathLst>
            <a:path>
              <a:moveTo>
                <a:pt x="2516875" y="0"/>
              </a:moveTo>
              <a:lnTo>
                <a:pt x="2516875" y="326507"/>
              </a:lnTo>
              <a:lnTo>
                <a:pt x="0" y="326507"/>
              </a:lnTo>
              <a:lnTo>
                <a:pt x="0" y="47912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B62C9-40C2-48F3-9991-D1A39474A89A}">
      <dsp:nvSpPr>
        <dsp:cNvPr id="0" name=""/>
        <dsp:cNvSpPr/>
      </dsp:nvSpPr>
      <dsp:spPr>
        <a:xfrm>
          <a:off x="3525933" y="309415"/>
          <a:ext cx="1647409" cy="1046105"/>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E3F67ED-2BB5-442E-A463-4AF60B08B842}">
      <dsp:nvSpPr>
        <dsp:cNvPr id="0" name=""/>
        <dsp:cNvSpPr/>
      </dsp:nvSpPr>
      <dsp:spPr>
        <a:xfrm>
          <a:off x="3708978" y="483308"/>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ptos" panose="02110004020202020204"/>
              <a:ea typeface="+mn-ea"/>
              <a:cs typeface="+mn-cs"/>
            </a:rPr>
            <a:t>Principal </a:t>
          </a:r>
          <a:r>
            <a:rPr lang="en-GB" sz="1500" kern="1200">
              <a:solidFill>
                <a:srgbClr val="000000"/>
              </a:solidFill>
              <a:latin typeface="Aptos" panose="02110004020202020204"/>
              <a:ea typeface="+mn-ea"/>
              <a:cs typeface="+mn-cs"/>
            </a:rPr>
            <a:t>Statistician</a:t>
          </a:r>
        </a:p>
      </dsp:txBody>
      <dsp:txXfrm>
        <a:off x="3739617" y="513947"/>
        <a:ext cx="1586131" cy="984827"/>
      </dsp:txXfrm>
    </dsp:sp>
    <dsp:sp modelId="{B3CEF304-AD09-48CB-8D18-4C3E0EFFC0EA}">
      <dsp:nvSpPr>
        <dsp:cNvPr id="0" name=""/>
        <dsp:cNvSpPr/>
      </dsp:nvSpPr>
      <dsp:spPr>
        <a:xfrm>
          <a:off x="1009057" y="1834641"/>
          <a:ext cx="1647409" cy="1046105"/>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88A04E-A4A0-43FF-9732-72E420CA3DB1}">
      <dsp:nvSpPr>
        <dsp:cNvPr id="0" name=""/>
        <dsp:cNvSpPr/>
      </dsp:nvSpPr>
      <dsp:spPr>
        <a:xfrm>
          <a:off x="1192103" y="2008535"/>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ptos" panose="02110004020202020204"/>
              <a:ea typeface="+mn-ea"/>
              <a:cs typeface="+mn-cs"/>
            </a:rPr>
            <a:t>DP Statistician</a:t>
          </a:r>
        </a:p>
        <a:p>
          <a:pPr marL="0" lvl="0" indent="0" algn="ctr" defTabSz="666750">
            <a:lnSpc>
              <a:spcPct val="90000"/>
            </a:lnSpc>
            <a:spcBef>
              <a:spcPct val="0"/>
            </a:spcBef>
            <a:spcAft>
              <a:spcPct val="35000"/>
            </a:spcAft>
            <a:buNone/>
          </a:pPr>
          <a:r>
            <a:rPr lang="en-GB" sz="1500" kern="1200">
              <a:latin typeface="Aptos" panose="02110004020202020204"/>
              <a:ea typeface="+mn-ea"/>
              <a:cs typeface="+mn-cs"/>
            </a:rPr>
            <a:t>(</a:t>
          </a:r>
          <a:r>
            <a:rPr lang="en-GB" sz="1500" kern="1200" err="1">
              <a:latin typeface="Aptos" panose="02110004020202020204"/>
              <a:ea typeface="+mn-ea"/>
              <a:cs typeface="+mn-cs"/>
            </a:rPr>
            <a:t>AppsNI</a:t>
          </a:r>
          <a:r>
            <a:rPr lang="en-GB" sz="1500" kern="1200">
              <a:latin typeface="Aptos" panose="02110004020202020204"/>
              <a:ea typeface="+mn-ea"/>
              <a:cs typeface="+mn-cs"/>
            </a:rPr>
            <a:t>, Skills for Life and Work)</a:t>
          </a:r>
        </a:p>
      </dsp:txBody>
      <dsp:txXfrm>
        <a:off x="1222742" y="2039174"/>
        <a:ext cx="1586131" cy="984827"/>
      </dsp:txXfrm>
    </dsp:sp>
    <dsp:sp modelId="{F70FF718-5B2C-4631-9A74-B1C14DD05E74}">
      <dsp:nvSpPr>
        <dsp:cNvPr id="0" name=""/>
        <dsp:cNvSpPr/>
      </dsp:nvSpPr>
      <dsp:spPr>
        <a:xfrm>
          <a:off x="2307" y="3359868"/>
          <a:ext cx="1647409" cy="1046105"/>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9E82C7A-21B7-4ADD-9356-09EF9A504AFC}">
      <dsp:nvSpPr>
        <dsp:cNvPr id="0" name=""/>
        <dsp:cNvSpPr/>
      </dsp:nvSpPr>
      <dsp:spPr>
        <a:xfrm>
          <a:off x="185352"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ptos" panose="02110004020202020204"/>
              <a:ea typeface="+mn-ea"/>
              <a:cs typeface="+mn-cs"/>
            </a:rPr>
            <a:t>Assistant Statistician</a:t>
          </a:r>
        </a:p>
      </dsp:txBody>
      <dsp:txXfrm>
        <a:off x="215991" y="3564400"/>
        <a:ext cx="1586131" cy="984827"/>
      </dsp:txXfrm>
    </dsp:sp>
    <dsp:sp modelId="{456D51D2-DBA6-4E6D-A083-5A4E079A823D}">
      <dsp:nvSpPr>
        <dsp:cNvPr id="0" name=""/>
        <dsp:cNvSpPr/>
      </dsp:nvSpPr>
      <dsp:spPr>
        <a:xfrm>
          <a:off x="2015807" y="3359868"/>
          <a:ext cx="1647409" cy="1046105"/>
        </a:xfrm>
        <a:prstGeom prst="roundRect">
          <a:avLst>
            <a:gd name="adj" fmla="val 10000"/>
          </a:avLst>
        </a:prstGeom>
        <a:solidFill>
          <a:srgbClr val="AEC62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30FE73D-BA40-43AE-A664-47F538AED281}">
      <dsp:nvSpPr>
        <dsp:cNvPr id="0" name=""/>
        <dsp:cNvSpPr/>
      </dsp:nvSpPr>
      <dsp:spPr>
        <a:xfrm>
          <a:off x="2198853" y="3533761"/>
          <a:ext cx="1647409" cy="1046105"/>
        </a:xfrm>
        <a:prstGeom prst="roundRect">
          <a:avLst>
            <a:gd name="adj" fmla="val 10000"/>
          </a:avLst>
        </a:prstGeom>
        <a:solidFill>
          <a:schemeClr val="lt1">
            <a:hueOff val="0"/>
            <a:satOff val="0"/>
            <a:lum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ptos" panose="02110004020202020204"/>
              <a:ea typeface="+mn-ea"/>
              <a:cs typeface="+mn-cs"/>
            </a:rPr>
            <a:t>Assistant Statistician</a:t>
          </a:r>
        </a:p>
      </dsp:txBody>
      <dsp:txXfrm>
        <a:off x="2229492" y="3564400"/>
        <a:ext cx="1586131" cy="984827"/>
      </dsp:txXfrm>
    </dsp:sp>
    <dsp:sp modelId="{88025DF5-0751-4AB1-90F8-B99E4CCB22B4}">
      <dsp:nvSpPr>
        <dsp:cNvPr id="0" name=""/>
        <dsp:cNvSpPr/>
      </dsp:nvSpPr>
      <dsp:spPr>
        <a:xfrm>
          <a:off x="4029308" y="1834641"/>
          <a:ext cx="1647409" cy="1046105"/>
        </a:xfrm>
        <a:prstGeom prst="roundRect">
          <a:avLst>
            <a:gd name="adj" fmla="val 10000"/>
          </a:avLst>
        </a:prstGeom>
        <a:solidFill>
          <a:srgbClr val="00206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49C5700-D99F-43CE-986D-1CBAAD594FAD}">
      <dsp:nvSpPr>
        <dsp:cNvPr id="0" name=""/>
        <dsp:cNvSpPr/>
      </dsp:nvSpPr>
      <dsp:spPr>
        <a:xfrm>
          <a:off x="4212353" y="2008535"/>
          <a:ext cx="1647409" cy="1046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DP </a:t>
          </a:r>
        </a:p>
        <a:p>
          <a:pPr marL="0" lvl="0" indent="0" algn="ctr" defTabSz="666750">
            <a:lnSpc>
              <a:spcPct val="90000"/>
            </a:lnSpc>
            <a:spcBef>
              <a:spcPct val="0"/>
            </a:spcBef>
            <a:spcAft>
              <a:spcPct val="35000"/>
            </a:spcAft>
            <a:buNone/>
          </a:pPr>
          <a:r>
            <a:rPr lang="en-GB" sz="1500" kern="1200"/>
            <a:t>Statistician</a:t>
          </a:r>
        </a:p>
        <a:p>
          <a:pPr marL="0" lvl="0" indent="0" algn="ctr" defTabSz="666750">
            <a:lnSpc>
              <a:spcPct val="90000"/>
            </a:lnSpc>
            <a:spcBef>
              <a:spcPct val="0"/>
            </a:spcBef>
            <a:spcAft>
              <a:spcPct val="35000"/>
            </a:spcAft>
            <a:buNone/>
          </a:pPr>
          <a:r>
            <a:rPr lang="en-GB" sz="1500" kern="1200"/>
            <a:t>(LEO)</a:t>
          </a:r>
        </a:p>
      </dsp:txBody>
      <dsp:txXfrm>
        <a:off x="4242992" y="2039174"/>
        <a:ext cx="1586131" cy="984827"/>
      </dsp:txXfrm>
    </dsp:sp>
    <dsp:sp modelId="{80B85F29-6FF1-44F2-A8E8-B8D82FFE77FF}">
      <dsp:nvSpPr>
        <dsp:cNvPr id="0" name=""/>
        <dsp:cNvSpPr/>
      </dsp:nvSpPr>
      <dsp:spPr>
        <a:xfrm>
          <a:off x="4029308" y="3359868"/>
          <a:ext cx="1647409" cy="1046105"/>
        </a:xfrm>
        <a:prstGeom prst="roundRect">
          <a:avLst>
            <a:gd name="adj" fmla="val 10000"/>
          </a:avLst>
        </a:prstGeom>
        <a:solidFill>
          <a:srgbClr val="00206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96ABFDA-F751-4398-9768-04B413AA1D05}">
      <dsp:nvSpPr>
        <dsp:cNvPr id="0" name=""/>
        <dsp:cNvSpPr/>
      </dsp:nvSpPr>
      <dsp:spPr>
        <a:xfrm>
          <a:off x="4212353" y="3533761"/>
          <a:ext cx="1647409" cy="1046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Assistant Statistician</a:t>
          </a:r>
        </a:p>
        <a:p>
          <a:pPr marL="0" lvl="0" indent="0" algn="ctr" defTabSz="666750">
            <a:lnSpc>
              <a:spcPct val="90000"/>
            </a:lnSpc>
            <a:spcBef>
              <a:spcPct val="0"/>
            </a:spcBef>
            <a:spcAft>
              <a:spcPct val="35000"/>
            </a:spcAft>
            <a:buNone/>
          </a:pPr>
          <a:r>
            <a:rPr lang="en-GB" sz="1500" kern="1200"/>
            <a:t>(SEND)</a:t>
          </a:r>
        </a:p>
      </dsp:txBody>
      <dsp:txXfrm>
        <a:off x="4242992" y="3564400"/>
        <a:ext cx="1586131" cy="984827"/>
      </dsp:txXfrm>
    </dsp:sp>
    <dsp:sp modelId="{B46491E8-7962-43E6-BF19-6B2939B3AD7D}">
      <dsp:nvSpPr>
        <dsp:cNvPr id="0" name=""/>
        <dsp:cNvSpPr/>
      </dsp:nvSpPr>
      <dsp:spPr>
        <a:xfrm>
          <a:off x="6042808" y="1834641"/>
          <a:ext cx="1647409" cy="1046105"/>
        </a:xfrm>
        <a:prstGeom prst="roundRect">
          <a:avLst>
            <a:gd name="adj" fmla="val 10000"/>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0BE080F-FA0D-4432-B1D4-9E6FAF38CEC1}">
      <dsp:nvSpPr>
        <dsp:cNvPr id="0" name=""/>
        <dsp:cNvSpPr/>
      </dsp:nvSpPr>
      <dsp:spPr>
        <a:xfrm>
          <a:off x="6225854" y="2008535"/>
          <a:ext cx="1647409" cy="1046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ptos" panose="02110004020202020204"/>
              <a:ea typeface="+mn-ea"/>
              <a:cs typeface="+mn-cs"/>
            </a:rPr>
            <a:t>DP Statistician</a:t>
          </a:r>
        </a:p>
        <a:p>
          <a:pPr marL="0" lvl="0" indent="0" algn="ctr" defTabSz="666750">
            <a:lnSpc>
              <a:spcPct val="90000"/>
            </a:lnSpc>
            <a:spcBef>
              <a:spcPct val="0"/>
            </a:spcBef>
            <a:spcAft>
              <a:spcPct val="35000"/>
            </a:spcAft>
            <a:buNone/>
          </a:pPr>
          <a:r>
            <a:rPr lang="en-GB" sz="1500" kern="1200">
              <a:latin typeface="Aptos" panose="02110004020202020204"/>
              <a:ea typeface="+mn-ea"/>
              <a:cs typeface="+mn-cs"/>
            </a:rPr>
            <a:t>(Higher Level Apprenticeships)</a:t>
          </a:r>
        </a:p>
      </dsp:txBody>
      <dsp:txXfrm>
        <a:off x="6256493" y="2039174"/>
        <a:ext cx="1586131" cy="984827"/>
      </dsp:txXfrm>
    </dsp:sp>
    <dsp:sp modelId="{CD9A993B-7B86-49F7-B5B2-A985745810EB}">
      <dsp:nvSpPr>
        <dsp:cNvPr id="0" name=""/>
        <dsp:cNvSpPr/>
      </dsp:nvSpPr>
      <dsp:spPr>
        <a:xfrm>
          <a:off x="6042808" y="3359868"/>
          <a:ext cx="1647409" cy="1046105"/>
        </a:xfrm>
        <a:prstGeom prst="roundRect">
          <a:avLst>
            <a:gd name="adj" fmla="val 10000"/>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B2A3411-05E0-4013-913B-719D07FF49B7}">
      <dsp:nvSpPr>
        <dsp:cNvPr id="0" name=""/>
        <dsp:cNvSpPr/>
      </dsp:nvSpPr>
      <dsp:spPr>
        <a:xfrm>
          <a:off x="6225854" y="3533761"/>
          <a:ext cx="1647409" cy="1046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Assistant Statistician </a:t>
          </a:r>
          <a:endParaRPr lang="en-GB" sz="1500" kern="1200"/>
        </a:p>
      </dsp:txBody>
      <dsp:txXfrm>
        <a:off x="6256493" y="3564400"/>
        <a:ext cx="1586131" cy="9848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7C540-B1CF-41C1-9C34-14EDFF0EE9CD}">
      <dsp:nvSpPr>
        <dsp:cNvPr id="0" name=""/>
        <dsp:cNvSpPr/>
      </dsp:nvSpPr>
      <dsp:spPr>
        <a:xfrm>
          <a:off x="509114" y="3762"/>
          <a:ext cx="2106160" cy="1263696"/>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GB" sz="1800" b="1" kern="1200"/>
        </a:p>
        <a:p>
          <a:pPr marL="0" lvl="0" indent="0" algn="ctr" defTabSz="800100">
            <a:lnSpc>
              <a:spcPct val="100000"/>
            </a:lnSpc>
            <a:spcBef>
              <a:spcPct val="0"/>
            </a:spcBef>
            <a:spcAft>
              <a:spcPts val="0"/>
            </a:spcAft>
            <a:buNone/>
          </a:pPr>
          <a:r>
            <a:rPr lang="en-GB" sz="1800" b="1" kern="1200">
              <a:solidFill>
                <a:schemeClr val="tx1"/>
              </a:solidFill>
            </a:rPr>
            <a:t>Apprenticeships NI</a:t>
          </a:r>
        </a:p>
        <a:p>
          <a:pPr marL="0" lvl="0" indent="0" algn="ctr" defTabSz="800100">
            <a:lnSpc>
              <a:spcPct val="90000"/>
            </a:lnSpc>
            <a:spcBef>
              <a:spcPct val="0"/>
            </a:spcBef>
            <a:spcAft>
              <a:spcPct val="35000"/>
            </a:spcAft>
            <a:buNone/>
          </a:pPr>
          <a:r>
            <a:rPr lang="en-GB" sz="1400" b="0" kern="1200">
              <a:solidFill>
                <a:schemeClr val="tx1"/>
              </a:solidFill>
            </a:rPr>
            <a:t> </a:t>
          </a:r>
        </a:p>
      </dsp:txBody>
      <dsp:txXfrm>
        <a:off x="509114" y="3762"/>
        <a:ext cx="2106160" cy="1263696"/>
      </dsp:txXfrm>
    </dsp:sp>
    <dsp:sp modelId="{C740C462-CED6-4138-8A1A-4E3467FF7A34}">
      <dsp:nvSpPr>
        <dsp:cNvPr id="0" name=""/>
        <dsp:cNvSpPr/>
      </dsp:nvSpPr>
      <dsp:spPr>
        <a:xfrm>
          <a:off x="2825890" y="357"/>
          <a:ext cx="2106160" cy="1270507"/>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None/>
          </a:pPr>
          <a:endParaRPr lang="en-GB" sz="1800" b="1" kern="1200"/>
        </a:p>
        <a:p>
          <a:pPr marL="0" lvl="0" indent="0" algn="ctr" defTabSz="800100">
            <a:lnSpc>
              <a:spcPct val="100000"/>
            </a:lnSpc>
            <a:spcBef>
              <a:spcPct val="0"/>
            </a:spcBef>
            <a:spcAft>
              <a:spcPts val="0"/>
            </a:spcAft>
            <a:buNone/>
          </a:pPr>
          <a:r>
            <a:rPr lang="en-GB" sz="1800" b="1" kern="1200"/>
            <a:t>Higher Level Apprenticeships in HE</a:t>
          </a:r>
        </a:p>
      </dsp:txBody>
      <dsp:txXfrm>
        <a:off x="2825890" y="357"/>
        <a:ext cx="2106160" cy="1270507"/>
      </dsp:txXfrm>
    </dsp:sp>
    <dsp:sp modelId="{FB9A669F-2636-45E6-8023-E2D0C0AD1A17}">
      <dsp:nvSpPr>
        <dsp:cNvPr id="0" name=""/>
        <dsp:cNvSpPr/>
      </dsp:nvSpPr>
      <dsp:spPr>
        <a:xfrm>
          <a:off x="5142667" y="3762"/>
          <a:ext cx="2106160" cy="1263696"/>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ts val="0"/>
            </a:spcAft>
            <a:buNone/>
          </a:pPr>
          <a:r>
            <a:rPr lang="en-GB" sz="1600" b="1" kern="1200"/>
            <a:t>Young Peoples Behaviour and Attitudes Survey</a:t>
          </a:r>
        </a:p>
      </dsp:txBody>
      <dsp:txXfrm>
        <a:off x="5142667" y="3762"/>
        <a:ext cx="2106160" cy="1263696"/>
      </dsp:txXfrm>
    </dsp:sp>
    <dsp:sp modelId="{9B43D77D-B065-41CA-BC61-DE3CB6389E00}">
      <dsp:nvSpPr>
        <dsp:cNvPr id="0" name=""/>
        <dsp:cNvSpPr/>
      </dsp:nvSpPr>
      <dsp:spPr>
        <a:xfrm>
          <a:off x="509114" y="1481480"/>
          <a:ext cx="2106160" cy="1263696"/>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None/>
          </a:pPr>
          <a:r>
            <a:rPr lang="en-GB" sz="1800" b="1" kern="1200">
              <a:solidFill>
                <a:schemeClr val="tx1"/>
              </a:solidFill>
            </a:rPr>
            <a:t>Skills for Life and Work</a:t>
          </a:r>
          <a:endParaRPr lang="en-GB" sz="1400" b="1" kern="1200">
            <a:solidFill>
              <a:schemeClr val="tx1"/>
            </a:solidFill>
          </a:endParaRPr>
        </a:p>
      </dsp:txBody>
      <dsp:txXfrm>
        <a:off x="509114" y="1481480"/>
        <a:ext cx="2106160" cy="1263696"/>
      </dsp:txXfrm>
    </dsp:sp>
    <dsp:sp modelId="{25982740-D0BC-4930-8520-00278468BFBA}">
      <dsp:nvSpPr>
        <dsp:cNvPr id="0" name=""/>
        <dsp:cNvSpPr/>
      </dsp:nvSpPr>
      <dsp:spPr>
        <a:xfrm>
          <a:off x="2825890" y="1481480"/>
          <a:ext cx="2106160" cy="1263696"/>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t>Higher Level Apprenticeships in FE</a:t>
          </a:r>
        </a:p>
      </dsp:txBody>
      <dsp:txXfrm>
        <a:off x="2825890" y="1481480"/>
        <a:ext cx="2106160" cy="1263696"/>
      </dsp:txXfrm>
    </dsp:sp>
    <dsp:sp modelId="{62E1A180-5142-4005-8913-37F6CFD6EC3E}">
      <dsp:nvSpPr>
        <dsp:cNvPr id="0" name=""/>
        <dsp:cNvSpPr/>
      </dsp:nvSpPr>
      <dsp:spPr>
        <a:xfrm>
          <a:off x="5142667" y="1481480"/>
          <a:ext cx="2106160" cy="1263696"/>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Level 2 Traineeships</a:t>
          </a:r>
          <a:endParaRPr lang="en-GB" sz="2000" kern="1200">
            <a:solidFill>
              <a:schemeClr val="tx1"/>
            </a:solidFill>
          </a:endParaRPr>
        </a:p>
      </dsp:txBody>
      <dsp:txXfrm>
        <a:off x="5142667" y="1481480"/>
        <a:ext cx="2106160" cy="1263696"/>
      </dsp:txXfrm>
    </dsp:sp>
    <dsp:sp modelId="{CE163232-3E1C-4964-BFCF-5E755364D5F4}">
      <dsp:nvSpPr>
        <dsp:cNvPr id="0" name=""/>
        <dsp:cNvSpPr/>
      </dsp:nvSpPr>
      <dsp:spPr>
        <a:xfrm>
          <a:off x="509114" y="2955792"/>
          <a:ext cx="2106160" cy="1263696"/>
        </a:xfrm>
        <a:prstGeom prst="rect">
          <a:avLst/>
        </a:prstGeom>
        <a:solidFill>
          <a:srgbClr val="AEC62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Participation in Education and Training</a:t>
          </a:r>
          <a:endParaRPr lang="en-GB" sz="2000" kern="1200">
            <a:solidFill>
              <a:schemeClr val="tx1"/>
            </a:solidFill>
          </a:endParaRPr>
        </a:p>
      </dsp:txBody>
      <dsp:txXfrm>
        <a:off x="509114" y="2955792"/>
        <a:ext cx="2106160" cy="1263696"/>
      </dsp:txXfrm>
    </dsp:sp>
    <dsp:sp modelId="{BD496097-0CC4-4284-8074-D6D45D4519F6}">
      <dsp:nvSpPr>
        <dsp:cNvPr id="0" name=""/>
        <dsp:cNvSpPr/>
      </dsp:nvSpPr>
      <dsp:spPr>
        <a:xfrm>
          <a:off x="2825890" y="2955792"/>
          <a:ext cx="2106160" cy="1263696"/>
        </a:xfrm>
        <a:prstGeom prst="rect">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HLA Employers</a:t>
          </a:r>
          <a:endParaRPr lang="en-GB" sz="2000" kern="1200"/>
        </a:p>
      </dsp:txBody>
      <dsp:txXfrm>
        <a:off x="2825890" y="2955792"/>
        <a:ext cx="2106160" cy="1263696"/>
      </dsp:txXfrm>
    </dsp:sp>
    <dsp:sp modelId="{4D196585-AD97-4A59-B804-F6210FEE2974}">
      <dsp:nvSpPr>
        <dsp:cNvPr id="0" name=""/>
        <dsp:cNvSpPr/>
      </dsp:nvSpPr>
      <dsp:spPr>
        <a:xfrm>
          <a:off x="5142667" y="2931226"/>
          <a:ext cx="2106160" cy="1263696"/>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Special Education Needs Factsheet</a:t>
          </a:r>
          <a:endParaRPr lang="en-GB" sz="2000" kern="1200"/>
        </a:p>
      </dsp:txBody>
      <dsp:txXfrm>
        <a:off x="5142667" y="2931226"/>
        <a:ext cx="2106160" cy="12636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BA60F-A80D-48DA-8600-E1DB6AE69786}">
      <dsp:nvSpPr>
        <dsp:cNvPr id="0" name=""/>
        <dsp:cNvSpPr/>
      </dsp:nvSpPr>
      <dsp:spPr>
        <a:xfrm>
          <a:off x="3055" y="807498"/>
          <a:ext cx="1837531" cy="653782"/>
        </a:xfrm>
        <a:prstGeom prst="rect">
          <a:avLst/>
        </a:prstGeom>
        <a:solidFill>
          <a:srgbClr val="00206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Government Departments</a:t>
          </a:r>
          <a:endParaRPr lang="en-GB" sz="1800" kern="1200"/>
        </a:p>
      </dsp:txBody>
      <dsp:txXfrm>
        <a:off x="3055" y="807498"/>
        <a:ext cx="1837531" cy="653782"/>
      </dsp:txXfrm>
    </dsp:sp>
    <dsp:sp modelId="{A9279F03-A064-42B0-B183-734458ABA7C8}">
      <dsp:nvSpPr>
        <dsp:cNvPr id="0" name=""/>
        <dsp:cNvSpPr/>
      </dsp:nvSpPr>
      <dsp:spPr>
        <a:xfrm>
          <a:off x="3055" y="1461281"/>
          <a:ext cx="1837531" cy="3149887"/>
        </a:xfrm>
        <a:prstGeom prst="rect">
          <a:avLst/>
        </a:prstGeom>
        <a:solidFill>
          <a:srgbClr val="AEC627">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Dept for Economy</a:t>
          </a:r>
          <a:endParaRPr lang="en-GB" sz="1800" kern="1200"/>
        </a:p>
        <a:p>
          <a:pPr marL="171450" lvl="1" indent="-171450" algn="l" defTabSz="800100">
            <a:lnSpc>
              <a:spcPct val="90000"/>
            </a:lnSpc>
            <a:spcBef>
              <a:spcPct val="0"/>
            </a:spcBef>
            <a:spcAft>
              <a:spcPct val="15000"/>
            </a:spcAft>
            <a:buChar char="•"/>
          </a:pPr>
          <a:r>
            <a:rPr lang="en-US" sz="1800" kern="1200"/>
            <a:t>Dept of Education</a:t>
          </a:r>
          <a:endParaRPr lang="en-GB" sz="1800" kern="1200"/>
        </a:p>
        <a:p>
          <a:pPr marL="171450" lvl="1" indent="-171450" algn="l" defTabSz="800100">
            <a:lnSpc>
              <a:spcPct val="90000"/>
            </a:lnSpc>
            <a:spcBef>
              <a:spcPct val="0"/>
            </a:spcBef>
            <a:spcAft>
              <a:spcPct val="15000"/>
            </a:spcAft>
            <a:buChar char="•"/>
          </a:pPr>
          <a:r>
            <a:rPr lang="en-US" sz="1800" kern="1200"/>
            <a:t>Dept for Communities</a:t>
          </a:r>
          <a:endParaRPr lang="en-GB" sz="1800" kern="1200"/>
        </a:p>
        <a:p>
          <a:pPr marL="171450" lvl="1" indent="-171450" algn="l" defTabSz="800100">
            <a:lnSpc>
              <a:spcPct val="90000"/>
            </a:lnSpc>
            <a:spcBef>
              <a:spcPct val="0"/>
            </a:spcBef>
            <a:spcAft>
              <a:spcPct val="15000"/>
            </a:spcAft>
            <a:buChar char="•"/>
          </a:pPr>
          <a:r>
            <a:rPr lang="en-US" sz="1800" kern="1200"/>
            <a:t>TEO</a:t>
          </a:r>
          <a:endParaRPr lang="en-GB" sz="1800" kern="1200"/>
        </a:p>
        <a:p>
          <a:pPr marL="171450" lvl="1" indent="-171450" algn="l" defTabSz="800100">
            <a:lnSpc>
              <a:spcPct val="90000"/>
            </a:lnSpc>
            <a:spcBef>
              <a:spcPct val="0"/>
            </a:spcBef>
            <a:spcAft>
              <a:spcPct val="15000"/>
            </a:spcAft>
            <a:buChar char="•"/>
          </a:pPr>
          <a:r>
            <a:rPr lang="en-US" sz="1800" kern="1200"/>
            <a:t>Dept for Education, England</a:t>
          </a:r>
          <a:endParaRPr lang="en-GB" sz="1800" kern="1200"/>
        </a:p>
      </dsp:txBody>
      <dsp:txXfrm>
        <a:off x="3055" y="1461281"/>
        <a:ext cx="1837531" cy="3149887"/>
      </dsp:txXfrm>
    </dsp:sp>
    <dsp:sp modelId="{FA8C922F-F85D-48E3-AACB-9A022EABF55B}">
      <dsp:nvSpPr>
        <dsp:cNvPr id="0" name=""/>
        <dsp:cNvSpPr/>
      </dsp:nvSpPr>
      <dsp:spPr>
        <a:xfrm>
          <a:off x="2097841" y="807498"/>
          <a:ext cx="1837531" cy="653782"/>
        </a:xfrm>
        <a:prstGeom prst="rect">
          <a:avLst/>
        </a:prstGeom>
        <a:solidFill>
          <a:srgbClr val="00206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Research and Data Bodies</a:t>
          </a:r>
          <a:endParaRPr lang="en-GB" sz="1800" kern="1200"/>
        </a:p>
      </dsp:txBody>
      <dsp:txXfrm>
        <a:off x="2097841" y="807498"/>
        <a:ext cx="1837531" cy="653782"/>
      </dsp:txXfrm>
    </dsp:sp>
    <dsp:sp modelId="{D7BEB97E-CF70-4E99-BADC-E456BF8548CA}">
      <dsp:nvSpPr>
        <dsp:cNvPr id="0" name=""/>
        <dsp:cNvSpPr/>
      </dsp:nvSpPr>
      <dsp:spPr>
        <a:xfrm>
          <a:off x="2097841" y="1461281"/>
          <a:ext cx="1837531" cy="3149887"/>
        </a:xfrm>
        <a:prstGeom prst="rect">
          <a:avLst/>
        </a:prstGeom>
        <a:solidFill>
          <a:srgbClr val="AEC627">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NISRA</a:t>
          </a:r>
          <a:endParaRPr lang="en-GB" sz="1800" kern="1200"/>
        </a:p>
        <a:p>
          <a:pPr marL="171450" lvl="1" indent="-171450" algn="l" defTabSz="800100">
            <a:lnSpc>
              <a:spcPct val="90000"/>
            </a:lnSpc>
            <a:spcBef>
              <a:spcPct val="0"/>
            </a:spcBef>
            <a:spcAft>
              <a:spcPct val="15000"/>
            </a:spcAft>
            <a:buChar char="•"/>
          </a:pPr>
          <a:r>
            <a:rPr lang="en-US" sz="1800" kern="1200"/>
            <a:t>ADR NI</a:t>
          </a:r>
          <a:endParaRPr lang="en-GB" sz="1800" kern="1200"/>
        </a:p>
        <a:p>
          <a:pPr marL="171450" lvl="1" indent="-171450" algn="l" defTabSz="800100">
            <a:lnSpc>
              <a:spcPct val="90000"/>
            </a:lnSpc>
            <a:spcBef>
              <a:spcPct val="0"/>
            </a:spcBef>
            <a:spcAft>
              <a:spcPct val="15000"/>
            </a:spcAft>
            <a:buChar char="•"/>
          </a:pPr>
          <a:r>
            <a:rPr lang="en-US" sz="1800" kern="1200"/>
            <a:t>UKRI</a:t>
          </a:r>
          <a:endParaRPr lang="en-GB" sz="1800" kern="1200"/>
        </a:p>
        <a:p>
          <a:pPr marL="171450" lvl="1" indent="-171450" algn="l" defTabSz="800100">
            <a:lnSpc>
              <a:spcPct val="90000"/>
            </a:lnSpc>
            <a:spcBef>
              <a:spcPct val="0"/>
            </a:spcBef>
            <a:spcAft>
              <a:spcPct val="15000"/>
            </a:spcAft>
            <a:buChar char="•"/>
          </a:pPr>
          <a:r>
            <a:rPr lang="en-US" sz="1800" kern="1200"/>
            <a:t>HESA</a:t>
          </a:r>
          <a:endParaRPr lang="en-GB" sz="1800" kern="1200"/>
        </a:p>
        <a:p>
          <a:pPr marL="171450" lvl="1" indent="-171450" algn="l" defTabSz="800100">
            <a:lnSpc>
              <a:spcPct val="90000"/>
            </a:lnSpc>
            <a:spcBef>
              <a:spcPct val="0"/>
            </a:spcBef>
            <a:spcAft>
              <a:spcPct val="15000"/>
            </a:spcAft>
            <a:buChar char="•"/>
          </a:pPr>
          <a:r>
            <a:rPr lang="en-US" sz="1800" kern="1200"/>
            <a:t>ESRI</a:t>
          </a:r>
          <a:endParaRPr lang="en-GB" sz="1800" kern="1200"/>
        </a:p>
        <a:p>
          <a:pPr marL="171450" lvl="1" indent="-171450" algn="l" defTabSz="800100">
            <a:lnSpc>
              <a:spcPct val="90000"/>
            </a:lnSpc>
            <a:spcBef>
              <a:spcPct val="0"/>
            </a:spcBef>
            <a:spcAft>
              <a:spcPct val="15000"/>
            </a:spcAft>
            <a:buChar char="•"/>
          </a:pPr>
          <a:r>
            <a:rPr lang="en-US" sz="1800" kern="1200"/>
            <a:t>UUEPC</a:t>
          </a:r>
          <a:endParaRPr lang="en-GB" sz="1800" kern="1200"/>
        </a:p>
        <a:p>
          <a:pPr marL="171450" lvl="1" indent="-171450" algn="l" defTabSz="800100">
            <a:lnSpc>
              <a:spcPct val="90000"/>
            </a:lnSpc>
            <a:spcBef>
              <a:spcPct val="0"/>
            </a:spcBef>
            <a:spcAft>
              <a:spcPct val="15000"/>
            </a:spcAft>
            <a:buChar char="•"/>
          </a:pPr>
          <a:r>
            <a:rPr lang="en-US" sz="1800" kern="1200" err="1"/>
            <a:t>OfS</a:t>
          </a:r>
          <a:endParaRPr lang="en-GB" sz="1800" kern="1200"/>
        </a:p>
        <a:p>
          <a:pPr marL="171450" lvl="1" indent="-171450" algn="l" defTabSz="800100">
            <a:lnSpc>
              <a:spcPct val="90000"/>
            </a:lnSpc>
            <a:spcBef>
              <a:spcPct val="0"/>
            </a:spcBef>
            <a:spcAft>
              <a:spcPct val="15000"/>
            </a:spcAft>
            <a:buChar char="•"/>
          </a:pPr>
          <a:r>
            <a:rPr lang="en-US" sz="1800" kern="1200"/>
            <a:t>UCAS</a:t>
          </a:r>
          <a:endParaRPr lang="en-GB" sz="1800" kern="1200"/>
        </a:p>
        <a:p>
          <a:pPr marL="171450" lvl="1" indent="-171450" algn="l" defTabSz="800100">
            <a:lnSpc>
              <a:spcPct val="90000"/>
            </a:lnSpc>
            <a:spcBef>
              <a:spcPct val="0"/>
            </a:spcBef>
            <a:spcAft>
              <a:spcPct val="15000"/>
            </a:spcAft>
            <a:buChar char="•"/>
          </a:pPr>
          <a:r>
            <a:rPr lang="en-US" sz="1800" kern="1200"/>
            <a:t>ONS</a:t>
          </a:r>
          <a:endParaRPr lang="en-GB" sz="1800" kern="1200"/>
        </a:p>
        <a:p>
          <a:pPr marL="171450" lvl="1" indent="-171450" algn="l" defTabSz="800100">
            <a:lnSpc>
              <a:spcPct val="90000"/>
            </a:lnSpc>
            <a:spcBef>
              <a:spcPct val="0"/>
            </a:spcBef>
            <a:spcAft>
              <a:spcPct val="15000"/>
            </a:spcAft>
            <a:buChar char="•"/>
          </a:pPr>
          <a:r>
            <a:rPr lang="en-US" sz="1800" kern="1200"/>
            <a:t>OSR</a:t>
          </a:r>
          <a:endParaRPr lang="en-GB" sz="1800" kern="1200"/>
        </a:p>
      </dsp:txBody>
      <dsp:txXfrm>
        <a:off x="2097841" y="1461281"/>
        <a:ext cx="1837531" cy="3149887"/>
      </dsp:txXfrm>
    </dsp:sp>
    <dsp:sp modelId="{34EA22E3-63D2-4B8F-908C-EEA4AE7D00BD}">
      <dsp:nvSpPr>
        <dsp:cNvPr id="0" name=""/>
        <dsp:cNvSpPr/>
      </dsp:nvSpPr>
      <dsp:spPr>
        <a:xfrm>
          <a:off x="4192627" y="807498"/>
          <a:ext cx="1837531" cy="653782"/>
        </a:xfrm>
        <a:prstGeom prst="rect">
          <a:avLst/>
        </a:prstGeom>
        <a:solidFill>
          <a:srgbClr val="00206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Education and Skills Providers</a:t>
          </a:r>
          <a:endParaRPr lang="en-GB" sz="1800" kern="1200"/>
        </a:p>
      </dsp:txBody>
      <dsp:txXfrm>
        <a:off x="4192627" y="807498"/>
        <a:ext cx="1837531" cy="653782"/>
      </dsp:txXfrm>
    </dsp:sp>
    <dsp:sp modelId="{832CC92F-611E-4F37-8B52-EF356253E60F}">
      <dsp:nvSpPr>
        <dsp:cNvPr id="0" name=""/>
        <dsp:cNvSpPr/>
      </dsp:nvSpPr>
      <dsp:spPr>
        <a:xfrm>
          <a:off x="4192627" y="1461281"/>
          <a:ext cx="1837531" cy="3149887"/>
        </a:xfrm>
        <a:prstGeom prst="rect">
          <a:avLst/>
        </a:prstGeom>
        <a:solidFill>
          <a:srgbClr val="AEC627">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HEIs</a:t>
          </a:r>
          <a:endParaRPr lang="en-GB" sz="1800" kern="1200"/>
        </a:p>
        <a:p>
          <a:pPr marL="171450" lvl="1" indent="-171450" algn="l" defTabSz="800100">
            <a:lnSpc>
              <a:spcPct val="90000"/>
            </a:lnSpc>
            <a:spcBef>
              <a:spcPct val="0"/>
            </a:spcBef>
            <a:spcAft>
              <a:spcPct val="15000"/>
            </a:spcAft>
            <a:buChar char="•"/>
          </a:pPr>
          <a:r>
            <a:rPr lang="en-US" sz="1800" kern="1200"/>
            <a:t>FE Colleges</a:t>
          </a:r>
          <a:endParaRPr lang="en-GB" sz="1800" kern="1200"/>
        </a:p>
        <a:p>
          <a:pPr marL="171450" lvl="1" indent="-171450" algn="l" defTabSz="800100">
            <a:lnSpc>
              <a:spcPct val="90000"/>
            </a:lnSpc>
            <a:spcBef>
              <a:spcPct val="0"/>
            </a:spcBef>
            <a:spcAft>
              <a:spcPct val="15000"/>
            </a:spcAft>
            <a:buChar char="•"/>
          </a:pPr>
          <a:r>
            <a:rPr lang="en-US" sz="1800" kern="1200"/>
            <a:t>Training Providers</a:t>
          </a:r>
          <a:endParaRPr lang="en-GB" sz="1800" kern="1200"/>
        </a:p>
      </dsp:txBody>
      <dsp:txXfrm>
        <a:off x="4192627" y="1461281"/>
        <a:ext cx="1837531" cy="3149887"/>
      </dsp:txXfrm>
    </dsp:sp>
    <dsp:sp modelId="{833057B2-9758-45B7-A150-4D1C11416370}">
      <dsp:nvSpPr>
        <dsp:cNvPr id="0" name=""/>
        <dsp:cNvSpPr/>
      </dsp:nvSpPr>
      <dsp:spPr>
        <a:xfrm>
          <a:off x="6287412" y="807498"/>
          <a:ext cx="1837531" cy="653782"/>
        </a:xfrm>
        <a:prstGeom prst="rect">
          <a:avLst/>
        </a:prstGeom>
        <a:solidFill>
          <a:srgbClr val="00206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Learners</a:t>
          </a:r>
          <a:endParaRPr lang="en-GB" sz="1800" kern="1200"/>
        </a:p>
      </dsp:txBody>
      <dsp:txXfrm>
        <a:off x="6287412" y="807498"/>
        <a:ext cx="1837531" cy="653782"/>
      </dsp:txXfrm>
    </dsp:sp>
    <dsp:sp modelId="{F0030BF3-C68F-4041-8A09-9FF8AFD11E79}">
      <dsp:nvSpPr>
        <dsp:cNvPr id="0" name=""/>
        <dsp:cNvSpPr/>
      </dsp:nvSpPr>
      <dsp:spPr>
        <a:xfrm>
          <a:off x="6287412" y="1461281"/>
          <a:ext cx="1837531" cy="3149887"/>
        </a:xfrm>
        <a:prstGeom prst="rect">
          <a:avLst/>
        </a:prstGeom>
        <a:solidFill>
          <a:srgbClr val="AEC627">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Apprentices</a:t>
          </a:r>
          <a:endParaRPr lang="en-GB" sz="1800" kern="1200"/>
        </a:p>
        <a:p>
          <a:pPr marL="171450" lvl="1" indent="-171450" algn="l" defTabSz="800100">
            <a:lnSpc>
              <a:spcPct val="90000"/>
            </a:lnSpc>
            <a:spcBef>
              <a:spcPct val="0"/>
            </a:spcBef>
            <a:spcAft>
              <a:spcPct val="15000"/>
            </a:spcAft>
            <a:buChar char="•"/>
          </a:pPr>
          <a:r>
            <a:rPr lang="en-US" sz="1800" kern="1200"/>
            <a:t>FE College Students</a:t>
          </a:r>
          <a:endParaRPr lang="en-GB" sz="1800" kern="1200"/>
        </a:p>
        <a:p>
          <a:pPr marL="171450" lvl="1" indent="-171450" algn="l" defTabSz="800100">
            <a:lnSpc>
              <a:spcPct val="90000"/>
            </a:lnSpc>
            <a:spcBef>
              <a:spcPct val="0"/>
            </a:spcBef>
            <a:spcAft>
              <a:spcPct val="15000"/>
            </a:spcAft>
            <a:buChar char="•"/>
          </a:pPr>
          <a:r>
            <a:rPr lang="en-US" sz="1800" kern="1200"/>
            <a:t>HEI students</a:t>
          </a:r>
          <a:endParaRPr lang="en-GB" sz="1800" kern="1200"/>
        </a:p>
      </dsp:txBody>
      <dsp:txXfrm>
        <a:off x="6287412" y="1461281"/>
        <a:ext cx="1837531" cy="31498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65F65-6807-4C28-83EB-68DDFD56F87D}">
      <dsp:nvSpPr>
        <dsp:cNvPr id="0" name=""/>
        <dsp:cNvSpPr/>
      </dsp:nvSpPr>
      <dsp:spPr>
        <a:xfrm>
          <a:off x="4938039" y="2943047"/>
          <a:ext cx="91440" cy="547567"/>
        </a:xfrm>
        <a:custGeom>
          <a:avLst/>
          <a:gdLst/>
          <a:ahLst/>
          <a:cxnLst/>
          <a:rect l="0" t="0" r="0" b="0"/>
          <a:pathLst>
            <a:path>
              <a:moveTo>
                <a:pt x="45720" y="0"/>
              </a:moveTo>
              <a:lnTo>
                <a:pt x="45720" y="547567"/>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F3F156-BE05-486C-93F3-E1418F83AAC8}">
      <dsp:nvSpPr>
        <dsp:cNvPr id="0" name=""/>
        <dsp:cNvSpPr/>
      </dsp:nvSpPr>
      <dsp:spPr>
        <a:xfrm>
          <a:off x="3833188" y="1199931"/>
          <a:ext cx="1150571" cy="547567"/>
        </a:xfrm>
        <a:custGeom>
          <a:avLst/>
          <a:gdLst/>
          <a:ahLst/>
          <a:cxnLst/>
          <a:rect l="0" t="0" r="0" b="0"/>
          <a:pathLst>
            <a:path>
              <a:moveTo>
                <a:pt x="0" y="0"/>
              </a:moveTo>
              <a:lnTo>
                <a:pt x="0" y="373151"/>
              </a:lnTo>
              <a:lnTo>
                <a:pt x="1150571" y="373151"/>
              </a:lnTo>
              <a:lnTo>
                <a:pt x="1150571" y="54756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32B12F-E857-4EC3-9902-2CC511B0D06E}">
      <dsp:nvSpPr>
        <dsp:cNvPr id="0" name=""/>
        <dsp:cNvSpPr/>
      </dsp:nvSpPr>
      <dsp:spPr>
        <a:xfrm>
          <a:off x="2682616" y="1199931"/>
          <a:ext cx="1150571" cy="547567"/>
        </a:xfrm>
        <a:custGeom>
          <a:avLst/>
          <a:gdLst/>
          <a:ahLst/>
          <a:cxnLst/>
          <a:rect l="0" t="0" r="0" b="0"/>
          <a:pathLst>
            <a:path>
              <a:moveTo>
                <a:pt x="1150571" y="0"/>
              </a:moveTo>
              <a:lnTo>
                <a:pt x="1150571" y="373151"/>
              </a:lnTo>
              <a:lnTo>
                <a:pt x="0" y="373151"/>
              </a:lnTo>
              <a:lnTo>
                <a:pt x="0" y="547567"/>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B62C9-40C2-48F3-9991-D1A39474A89A}">
      <dsp:nvSpPr>
        <dsp:cNvPr id="0" name=""/>
        <dsp:cNvSpPr/>
      </dsp:nvSpPr>
      <dsp:spPr>
        <a:xfrm>
          <a:off x="2891811" y="4383"/>
          <a:ext cx="1882753" cy="1195548"/>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E3F67ED-2BB5-442E-A463-4AF60B08B842}">
      <dsp:nvSpPr>
        <dsp:cNvPr id="0" name=""/>
        <dsp:cNvSpPr/>
      </dsp:nvSpPr>
      <dsp:spPr>
        <a:xfrm>
          <a:off x="3101006" y="203118"/>
          <a:ext cx="1882753" cy="11955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Principal Statistician</a:t>
          </a:r>
        </a:p>
      </dsp:txBody>
      <dsp:txXfrm>
        <a:off x="3136022" y="238134"/>
        <a:ext cx="1812721" cy="1125516"/>
      </dsp:txXfrm>
    </dsp:sp>
    <dsp:sp modelId="{B3CEF304-AD09-48CB-8D18-4C3E0EFFC0EA}">
      <dsp:nvSpPr>
        <dsp:cNvPr id="0" name=""/>
        <dsp:cNvSpPr/>
      </dsp:nvSpPr>
      <dsp:spPr>
        <a:xfrm>
          <a:off x="1741239" y="1747499"/>
          <a:ext cx="1882753" cy="1195548"/>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88A04E-A4A0-43FF-9732-72E420CA3DB1}">
      <dsp:nvSpPr>
        <dsp:cNvPr id="0" name=""/>
        <dsp:cNvSpPr/>
      </dsp:nvSpPr>
      <dsp:spPr>
        <a:xfrm>
          <a:off x="1950434" y="1946234"/>
          <a:ext cx="1882753" cy="11955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latin typeface="Aptos" panose="02110004020202020204"/>
              <a:ea typeface="+mn-ea"/>
              <a:cs typeface="+mn-cs"/>
            </a:rPr>
            <a:t>Deputy Principal Statistician</a:t>
          </a:r>
        </a:p>
      </dsp:txBody>
      <dsp:txXfrm>
        <a:off x="1985450" y="1981250"/>
        <a:ext cx="1812721" cy="1125516"/>
      </dsp:txXfrm>
    </dsp:sp>
    <dsp:sp modelId="{ED862B67-8A60-42B8-8B16-016644886FD2}">
      <dsp:nvSpPr>
        <dsp:cNvPr id="0" name=""/>
        <dsp:cNvSpPr/>
      </dsp:nvSpPr>
      <dsp:spPr>
        <a:xfrm>
          <a:off x="4042382" y="1747499"/>
          <a:ext cx="1882753" cy="1195548"/>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81E1687-0F54-4D7A-8EFF-2BA8D085BDA9}">
      <dsp:nvSpPr>
        <dsp:cNvPr id="0" name=""/>
        <dsp:cNvSpPr/>
      </dsp:nvSpPr>
      <dsp:spPr>
        <a:xfrm>
          <a:off x="4251577" y="1946234"/>
          <a:ext cx="1882753" cy="11955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GB" sz="2200" kern="1200">
              <a:latin typeface="Calibri"/>
              <a:ea typeface="Calibri"/>
              <a:cs typeface="Calibri"/>
            </a:rPr>
            <a:t>Deputy Principal Statistician</a:t>
          </a:r>
          <a:endParaRPr lang="en-GB" sz="2200" kern="1200">
            <a:latin typeface="Aptos" panose="02110004020202020204"/>
            <a:ea typeface="+mn-ea"/>
            <a:cs typeface="+mn-cs"/>
          </a:endParaRPr>
        </a:p>
      </dsp:txBody>
      <dsp:txXfrm>
        <a:off x="4286593" y="1981250"/>
        <a:ext cx="1812721" cy="1125516"/>
      </dsp:txXfrm>
    </dsp:sp>
    <dsp:sp modelId="{D663D851-926E-4966-B82D-0CE9E88540F9}">
      <dsp:nvSpPr>
        <dsp:cNvPr id="0" name=""/>
        <dsp:cNvSpPr/>
      </dsp:nvSpPr>
      <dsp:spPr>
        <a:xfrm>
          <a:off x="4042382" y="3490615"/>
          <a:ext cx="1882753" cy="1195548"/>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69E488E-2E17-4CE4-87E7-61FE7E7B6A5F}">
      <dsp:nvSpPr>
        <dsp:cNvPr id="0" name=""/>
        <dsp:cNvSpPr/>
      </dsp:nvSpPr>
      <dsp:spPr>
        <a:xfrm>
          <a:off x="4251577" y="3689350"/>
          <a:ext cx="1882753" cy="119554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GB" sz="2200" kern="1200">
              <a:latin typeface="Calibri"/>
              <a:ea typeface="Calibri"/>
              <a:cs typeface="Calibri"/>
            </a:rPr>
            <a:t>Assistant Statistician</a:t>
          </a:r>
        </a:p>
      </dsp:txBody>
      <dsp:txXfrm>
        <a:off x="4286593" y="3724366"/>
        <a:ext cx="1812721" cy="11255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924E1-4F05-4148-B6FA-376B9579C5B4}">
      <dsp:nvSpPr>
        <dsp:cNvPr id="0" name=""/>
        <dsp:cNvSpPr/>
      </dsp:nvSpPr>
      <dsp:spPr>
        <a:xfrm>
          <a:off x="3920161" y="1988244"/>
          <a:ext cx="91440" cy="669722"/>
        </a:xfrm>
        <a:custGeom>
          <a:avLst/>
          <a:gdLst/>
          <a:ahLst/>
          <a:cxnLst/>
          <a:rect l="0" t="0" r="0" b="0"/>
          <a:pathLst>
            <a:path>
              <a:moveTo>
                <a:pt x="45720" y="0"/>
              </a:moveTo>
              <a:lnTo>
                <a:pt x="45720" y="66972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71CB8B-E99F-4522-98B3-C29B6B05C432}">
      <dsp:nvSpPr>
        <dsp:cNvPr id="0" name=""/>
        <dsp:cNvSpPr/>
      </dsp:nvSpPr>
      <dsp:spPr>
        <a:xfrm>
          <a:off x="1105665" y="1988244"/>
          <a:ext cx="91440" cy="669722"/>
        </a:xfrm>
        <a:custGeom>
          <a:avLst/>
          <a:gdLst/>
          <a:ahLst/>
          <a:cxnLst/>
          <a:rect l="0" t="0" r="0" b="0"/>
          <a:pathLst>
            <a:path>
              <a:moveTo>
                <a:pt x="45720" y="0"/>
              </a:moveTo>
              <a:lnTo>
                <a:pt x="45720" y="66972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7C891C-CDFE-4051-8529-B2241D32D45F}">
      <dsp:nvSpPr>
        <dsp:cNvPr id="0" name=""/>
        <dsp:cNvSpPr/>
      </dsp:nvSpPr>
      <dsp:spPr>
        <a:xfrm>
          <a:off x="0" y="525985"/>
          <a:ext cx="2302770" cy="14622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048F9B-0395-4F8A-A8B3-74C7E4829554}">
      <dsp:nvSpPr>
        <dsp:cNvPr id="0" name=""/>
        <dsp:cNvSpPr/>
      </dsp:nvSpPr>
      <dsp:spPr>
        <a:xfrm>
          <a:off x="255863" y="769055"/>
          <a:ext cx="2302770" cy="1462259"/>
        </a:xfrm>
        <a:prstGeom prst="roundRect">
          <a:avLst>
            <a:gd name="adj" fmla="val 10000"/>
          </a:avLst>
        </a:prstGeom>
        <a:solidFill>
          <a:schemeClr val="bg1"/>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panose="02110004020202020204"/>
              <a:ea typeface="+mn-ea"/>
              <a:cs typeface="+mn-cs"/>
            </a:rPr>
            <a:t>Deputy Principal </a:t>
          </a:r>
          <a:r>
            <a:rPr lang="en-GB" sz="1200" kern="1200">
              <a:latin typeface="Aptos" panose="02110004020202020204"/>
              <a:ea typeface="+mn-ea"/>
              <a:cs typeface="+mn-cs"/>
            </a:rPr>
            <a:t>(Energy System Modelling and Research)</a:t>
          </a:r>
        </a:p>
      </dsp:txBody>
      <dsp:txXfrm>
        <a:off x="298691" y="811883"/>
        <a:ext cx="2217114" cy="1376603"/>
      </dsp:txXfrm>
    </dsp:sp>
    <dsp:sp modelId="{BC34BB60-FF90-4F56-8F81-86ED8E60D363}">
      <dsp:nvSpPr>
        <dsp:cNvPr id="0" name=""/>
        <dsp:cNvSpPr/>
      </dsp:nvSpPr>
      <dsp:spPr>
        <a:xfrm>
          <a:off x="0" y="2657967"/>
          <a:ext cx="2302770" cy="14622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74786E-D7AE-4008-8409-079138B094A4}">
      <dsp:nvSpPr>
        <dsp:cNvPr id="0" name=""/>
        <dsp:cNvSpPr/>
      </dsp:nvSpPr>
      <dsp:spPr>
        <a:xfrm>
          <a:off x="255863" y="2901037"/>
          <a:ext cx="2302770" cy="1462259"/>
        </a:xfrm>
        <a:prstGeom prst="roundRect">
          <a:avLst>
            <a:gd name="adj" fmla="val 10000"/>
          </a:avLst>
        </a:prstGeom>
        <a:solidFill>
          <a:schemeClr val="bg1"/>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110004020202020204"/>
              <a:ea typeface="+mn-ea"/>
              <a:cs typeface="+mn-cs"/>
            </a:rPr>
            <a:t>Assistant Statistician</a:t>
          </a:r>
        </a:p>
      </dsp:txBody>
      <dsp:txXfrm>
        <a:off x="298691" y="2943865"/>
        <a:ext cx="2217114" cy="1376603"/>
      </dsp:txXfrm>
    </dsp:sp>
    <dsp:sp modelId="{4FD2861A-FE1F-4144-BDA1-957F101442D7}">
      <dsp:nvSpPr>
        <dsp:cNvPr id="0" name=""/>
        <dsp:cNvSpPr/>
      </dsp:nvSpPr>
      <dsp:spPr>
        <a:xfrm>
          <a:off x="2814496" y="525985"/>
          <a:ext cx="2302770" cy="14622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61E6BB-13C7-47A9-BED3-3AB4D8CE6256}">
      <dsp:nvSpPr>
        <dsp:cNvPr id="0" name=""/>
        <dsp:cNvSpPr/>
      </dsp:nvSpPr>
      <dsp:spPr>
        <a:xfrm>
          <a:off x="3070360" y="769055"/>
          <a:ext cx="2302770" cy="1462259"/>
        </a:xfrm>
        <a:prstGeom prst="roundRect">
          <a:avLst>
            <a:gd name="adj" fmla="val 10000"/>
          </a:avLst>
        </a:prstGeom>
        <a:solidFill>
          <a:schemeClr val="bg1"/>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panose="02110004020202020204"/>
              <a:ea typeface="+mn-ea"/>
              <a:cs typeface="+mn-cs"/>
            </a:rPr>
            <a:t>Deputy Principal </a:t>
          </a:r>
          <a:r>
            <a:rPr lang="en-GB" sz="1200" kern="1200">
              <a:latin typeface="Aptos" panose="02110004020202020204"/>
              <a:ea typeface="+mn-ea"/>
              <a:cs typeface="+mn-cs"/>
            </a:rPr>
            <a:t>        (Energy Strategy Targets and Energy Management)</a:t>
          </a:r>
        </a:p>
      </dsp:txBody>
      <dsp:txXfrm>
        <a:off x="3113188" y="811883"/>
        <a:ext cx="2217114" cy="1376603"/>
      </dsp:txXfrm>
    </dsp:sp>
    <dsp:sp modelId="{58587931-16C2-45CF-B60C-A85ADEE628F9}">
      <dsp:nvSpPr>
        <dsp:cNvPr id="0" name=""/>
        <dsp:cNvSpPr/>
      </dsp:nvSpPr>
      <dsp:spPr>
        <a:xfrm>
          <a:off x="2814496" y="2657967"/>
          <a:ext cx="2302770" cy="14622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AB9A8-2C1E-4C90-90A0-62B007994D04}">
      <dsp:nvSpPr>
        <dsp:cNvPr id="0" name=""/>
        <dsp:cNvSpPr/>
      </dsp:nvSpPr>
      <dsp:spPr>
        <a:xfrm>
          <a:off x="3070360" y="2901037"/>
          <a:ext cx="2302770" cy="1462259"/>
        </a:xfrm>
        <a:prstGeom prst="roundRect">
          <a:avLst>
            <a:gd name="adj" fmla="val 10000"/>
          </a:avLst>
        </a:prstGeom>
        <a:solidFill>
          <a:schemeClr val="bg1"/>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ptos" panose="02110004020202020204"/>
              <a:ea typeface="+mn-ea"/>
              <a:cs typeface="+mn-cs"/>
            </a:rPr>
            <a:t>Assistant Statistician</a:t>
          </a:r>
        </a:p>
      </dsp:txBody>
      <dsp:txXfrm>
        <a:off x="3113188" y="2943865"/>
        <a:ext cx="2217114" cy="1376603"/>
      </dsp:txXfrm>
    </dsp:sp>
    <dsp:sp modelId="{9B8A9D55-5301-4455-8981-882B4C3F9D4B}">
      <dsp:nvSpPr>
        <dsp:cNvPr id="0" name=""/>
        <dsp:cNvSpPr/>
      </dsp:nvSpPr>
      <dsp:spPr>
        <a:xfrm>
          <a:off x="5628993" y="525985"/>
          <a:ext cx="2302770" cy="14622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50243A-4C55-4983-871C-F326321DD439}">
      <dsp:nvSpPr>
        <dsp:cNvPr id="0" name=""/>
        <dsp:cNvSpPr/>
      </dsp:nvSpPr>
      <dsp:spPr>
        <a:xfrm>
          <a:off x="5884856" y="769055"/>
          <a:ext cx="2302770" cy="1462259"/>
        </a:xfrm>
        <a:prstGeom prst="roundRect">
          <a:avLst>
            <a:gd name="adj" fmla="val 10000"/>
          </a:avLst>
        </a:prstGeom>
        <a:solidFill>
          <a:schemeClr val="bg1"/>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a:ea typeface="Calibri"/>
              <a:cs typeface="Calibri"/>
            </a:rPr>
            <a:t>Deputy Principal </a:t>
          </a:r>
          <a:r>
            <a:rPr lang="en-GB" sz="1200" kern="1200">
              <a:latin typeface="Aptos"/>
              <a:ea typeface="Calibri"/>
              <a:cs typeface="Calibri"/>
            </a:rPr>
            <a:t>(Energy Efficiency)</a:t>
          </a:r>
        </a:p>
      </dsp:txBody>
      <dsp:txXfrm>
        <a:off x="5927684" y="811883"/>
        <a:ext cx="2217114" cy="137660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64011-C8E2-46CF-88C5-DD3F12B66077}">
      <dsp:nvSpPr>
        <dsp:cNvPr id="0" name=""/>
        <dsp:cNvSpPr/>
      </dsp:nvSpPr>
      <dsp:spPr>
        <a:xfrm>
          <a:off x="2816106" y="0"/>
          <a:ext cx="4026618" cy="4026618"/>
        </a:xfrm>
        <a:prstGeom prst="parallelogram">
          <a:avLst/>
        </a:prstGeom>
        <a:solidFill>
          <a:schemeClr val="accent1">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0" rIns="128016" bIns="180000" numCol="1" spcCol="1270" anchor="t" anchorCtr="0">
          <a:noAutofit/>
        </a:bodyPr>
        <a:lstStyle/>
        <a:p>
          <a:pPr marL="0" lvl="0" indent="0" algn="l" defTabSz="800100">
            <a:lnSpc>
              <a:spcPct val="90000"/>
            </a:lnSpc>
            <a:spcBef>
              <a:spcPct val="0"/>
            </a:spcBef>
            <a:spcAft>
              <a:spcPct val="35000"/>
            </a:spcAft>
            <a:buNone/>
          </a:pPr>
          <a:endParaRPr lang="en-US" sz="1800" kern="1200"/>
        </a:p>
        <a:p>
          <a:pPr marL="114300" lvl="1" indent="-114300" algn="l" defTabSz="622300">
            <a:lnSpc>
              <a:spcPct val="90000"/>
            </a:lnSpc>
            <a:spcBef>
              <a:spcPct val="0"/>
            </a:spcBef>
            <a:spcAft>
              <a:spcPct val="15000"/>
            </a:spcAft>
            <a:buChar char="•"/>
          </a:pPr>
          <a:endParaRPr lang="en-US" sz="1400" kern="1200"/>
        </a:p>
        <a:p>
          <a:pPr marL="228600" lvl="2" indent="-114300" algn="l" defTabSz="622300">
            <a:lnSpc>
              <a:spcPct val="90000"/>
            </a:lnSpc>
            <a:spcBef>
              <a:spcPct val="0"/>
            </a:spcBef>
            <a:spcAft>
              <a:spcPct val="15000"/>
            </a:spcAft>
            <a:buChar char="•"/>
          </a:pPr>
          <a:endParaRPr lang="en-US" sz="1400" kern="1200"/>
        </a:p>
      </dsp:txBody>
      <dsp:txXfrm>
        <a:off x="3571097" y="754991"/>
        <a:ext cx="2516636" cy="25166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239AA4-3447-8A4A-9873-CCBFA25BA127}"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A11532-F8E1-374C-8DD5-D452C886D936}" type="slidenum">
              <a:rPr lang="en-US" smtClean="0"/>
              <a:t>‹#›</a:t>
            </a:fld>
            <a:endParaRPr lang="en-US"/>
          </a:p>
        </p:txBody>
      </p:sp>
    </p:spTree>
    <p:extLst>
      <p:ext uri="{BB962C8B-B14F-4D97-AF65-F5344CB8AC3E}">
        <p14:creationId xmlns:p14="http://schemas.microsoft.com/office/powerpoint/2010/main" val="2966047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797F4-2762-B3AE-9032-6495E4021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2E200-76D5-9B77-8372-02F6EBC80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7917A-D93D-2F51-69AE-7629C2EDBF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BB675F-803D-D267-B071-29F6FA5152B7}"/>
              </a:ext>
            </a:extLst>
          </p:cNvPr>
          <p:cNvSpPr>
            <a:spLocks noGrp="1"/>
          </p:cNvSpPr>
          <p:nvPr>
            <p:ph type="sldNum" sz="quarter" idx="10"/>
          </p:nvPr>
        </p:nvSpPr>
        <p:spPr/>
        <p:txBody>
          <a:bodyPr/>
          <a:lstStyle/>
          <a:p>
            <a:fld id="{BF7AF8E9-4E11-924F-989B-F8909ED8E777}" type="slidenum">
              <a:rPr lang="en-US" smtClean="0"/>
              <a:pPr/>
              <a:t>1</a:t>
            </a:fld>
            <a:endParaRPr lang="en-US"/>
          </a:p>
        </p:txBody>
      </p:sp>
    </p:spTree>
    <p:extLst>
      <p:ext uri="{BB962C8B-B14F-4D97-AF65-F5344CB8AC3E}">
        <p14:creationId xmlns:p14="http://schemas.microsoft.com/office/powerpoint/2010/main" val="1281651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7AF8E9-4E11-924F-989B-F8909ED8E777}" type="slidenum">
              <a:rPr lang="en-US" smtClean="0"/>
              <a:pPr/>
              <a:t>10</a:t>
            </a:fld>
            <a:endParaRPr lang="en-US"/>
          </a:p>
        </p:txBody>
      </p:sp>
    </p:spTree>
    <p:extLst>
      <p:ext uri="{BB962C8B-B14F-4D97-AF65-F5344CB8AC3E}">
        <p14:creationId xmlns:p14="http://schemas.microsoft.com/office/powerpoint/2010/main" val="2435599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FA403-E27E-A7D3-2F14-B5934FF04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33F74-9A76-5270-F7B4-BC366A525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B21C9-5DA0-A039-D8F0-BF7FEBE205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01441C-2D8A-1EF1-FE4D-DF3DFB7BD510}"/>
              </a:ext>
            </a:extLst>
          </p:cNvPr>
          <p:cNvSpPr>
            <a:spLocks noGrp="1"/>
          </p:cNvSpPr>
          <p:nvPr>
            <p:ph type="sldNum" sz="quarter" idx="5"/>
          </p:nvPr>
        </p:nvSpPr>
        <p:spPr/>
        <p:txBody>
          <a:bodyPr/>
          <a:lstStyle/>
          <a:p>
            <a:fld id="{BF7AF8E9-4E11-924F-989B-F8909ED8E777}" type="slidenum">
              <a:rPr lang="en-US" smtClean="0"/>
              <a:pPr/>
              <a:t>11</a:t>
            </a:fld>
            <a:endParaRPr lang="en-US"/>
          </a:p>
        </p:txBody>
      </p:sp>
    </p:spTree>
    <p:extLst>
      <p:ext uri="{BB962C8B-B14F-4D97-AF65-F5344CB8AC3E}">
        <p14:creationId xmlns:p14="http://schemas.microsoft.com/office/powerpoint/2010/main" val="3589835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ECB4-D9FA-8AA7-E1BE-9847D75E4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1FEE6-40F7-82C7-16AF-B01EDE8DB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E1B59-9B40-5B40-BE6A-46CA66DC77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57E16C3-BE86-616A-1CD7-FC01E343DA19}"/>
              </a:ext>
            </a:extLst>
          </p:cNvPr>
          <p:cNvSpPr>
            <a:spLocks noGrp="1"/>
          </p:cNvSpPr>
          <p:nvPr>
            <p:ph type="sldNum" sz="quarter" idx="5"/>
          </p:nvPr>
        </p:nvSpPr>
        <p:spPr/>
        <p:txBody>
          <a:bodyPr/>
          <a:lstStyle/>
          <a:p>
            <a:fld id="{BF7AF8E9-4E11-924F-989B-F8909ED8E777}" type="slidenum">
              <a:rPr lang="en-US" smtClean="0"/>
              <a:pPr/>
              <a:t>12</a:t>
            </a:fld>
            <a:endParaRPr lang="en-US"/>
          </a:p>
        </p:txBody>
      </p:sp>
    </p:spTree>
    <p:extLst>
      <p:ext uri="{BB962C8B-B14F-4D97-AF65-F5344CB8AC3E}">
        <p14:creationId xmlns:p14="http://schemas.microsoft.com/office/powerpoint/2010/main" val="1646055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9D1FA-A365-5AB6-205E-0546A135F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8ADCB-3476-10FE-16D8-25507FA8A2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B35BDF-CA40-167D-0716-2A701C85F8A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400BD6-3230-0422-C78A-366E62BC7740}"/>
              </a:ext>
            </a:extLst>
          </p:cNvPr>
          <p:cNvSpPr>
            <a:spLocks noGrp="1"/>
          </p:cNvSpPr>
          <p:nvPr>
            <p:ph type="sldNum" sz="quarter" idx="5"/>
          </p:nvPr>
        </p:nvSpPr>
        <p:spPr/>
        <p:txBody>
          <a:bodyPr/>
          <a:lstStyle/>
          <a:p>
            <a:fld id="{BF7AF8E9-4E11-924F-989B-F8909ED8E777}" type="slidenum">
              <a:rPr lang="en-US" smtClean="0"/>
              <a:pPr/>
              <a:t>13</a:t>
            </a:fld>
            <a:endParaRPr lang="en-US"/>
          </a:p>
        </p:txBody>
      </p:sp>
    </p:spTree>
    <p:extLst>
      <p:ext uri="{BB962C8B-B14F-4D97-AF65-F5344CB8AC3E}">
        <p14:creationId xmlns:p14="http://schemas.microsoft.com/office/powerpoint/2010/main" val="1752154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6D32-0C47-CA26-0E24-3684C2AA7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3EFD6-6922-A657-04EC-4EEA4BB28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2769C-C835-1FDB-0466-6773379C297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0EB3D26-EB59-790A-873B-7004DCA0A7F4}"/>
              </a:ext>
            </a:extLst>
          </p:cNvPr>
          <p:cNvSpPr>
            <a:spLocks noGrp="1"/>
          </p:cNvSpPr>
          <p:nvPr>
            <p:ph type="sldNum" sz="quarter" idx="5"/>
          </p:nvPr>
        </p:nvSpPr>
        <p:spPr/>
        <p:txBody>
          <a:bodyPr/>
          <a:lstStyle/>
          <a:p>
            <a:fld id="{BF7AF8E9-4E11-924F-989B-F8909ED8E777}" type="slidenum">
              <a:rPr lang="en-US" smtClean="0"/>
              <a:pPr/>
              <a:t>14</a:t>
            </a:fld>
            <a:endParaRPr lang="en-US"/>
          </a:p>
        </p:txBody>
      </p:sp>
    </p:spTree>
    <p:extLst>
      <p:ext uri="{BB962C8B-B14F-4D97-AF65-F5344CB8AC3E}">
        <p14:creationId xmlns:p14="http://schemas.microsoft.com/office/powerpoint/2010/main" val="2650585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6EBF-E5C2-2EB3-A194-83ED86D12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05D4F-CF44-4F95-5EC1-064823A96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BD5AD-4411-486A-1484-B4C1EDD032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33383E-0B87-CD89-B4F9-74D930A6D484}"/>
              </a:ext>
            </a:extLst>
          </p:cNvPr>
          <p:cNvSpPr>
            <a:spLocks noGrp="1"/>
          </p:cNvSpPr>
          <p:nvPr>
            <p:ph type="sldNum" sz="quarter" idx="5"/>
          </p:nvPr>
        </p:nvSpPr>
        <p:spPr/>
        <p:txBody>
          <a:bodyPr/>
          <a:lstStyle/>
          <a:p>
            <a:fld id="{BF7AF8E9-4E11-924F-989B-F8909ED8E777}" type="slidenum">
              <a:rPr lang="en-US" smtClean="0"/>
              <a:pPr/>
              <a:t>15</a:t>
            </a:fld>
            <a:endParaRPr lang="en-US"/>
          </a:p>
        </p:txBody>
      </p:sp>
    </p:spTree>
    <p:extLst>
      <p:ext uri="{BB962C8B-B14F-4D97-AF65-F5344CB8AC3E}">
        <p14:creationId xmlns:p14="http://schemas.microsoft.com/office/powerpoint/2010/main" val="1364466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7AF8E9-4E11-924F-989B-F8909ED8E777}" type="slidenum">
              <a:rPr lang="en-US" smtClean="0"/>
              <a:pPr/>
              <a:t>16</a:t>
            </a:fld>
            <a:endParaRPr lang="en-US"/>
          </a:p>
        </p:txBody>
      </p:sp>
    </p:spTree>
    <p:extLst>
      <p:ext uri="{BB962C8B-B14F-4D97-AF65-F5344CB8AC3E}">
        <p14:creationId xmlns:p14="http://schemas.microsoft.com/office/powerpoint/2010/main" val="4253772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F7361-3535-7645-61BC-F588189C4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07C1F-FBEA-9DD5-4F9F-E0C57C49C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CB28E-CF34-70A7-F539-B0EB99573D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572F12-19EA-6BCC-1C30-763194A4FC20}"/>
              </a:ext>
            </a:extLst>
          </p:cNvPr>
          <p:cNvSpPr>
            <a:spLocks noGrp="1"/>
          </p:cNvSpPr>
          <p:nvPr>
            <p:ph type="sldNum" sz="quarter" idx="5"/>
          </p:nvPr>
        </p:nvSpPr>
        <p:spPr/>
        <p:txBody>
          <a:bodyPr/>
          <a:lstStyle/>
          <a:p>
            <a:fld id="{BF7AF8E9-4E11-924F-989B-F8909ED8E777}" type="slidenum">
              <a:rPr lang="en-US" smtClean="0"/>
              <a:pPr/>
              <a:t>17</a:t>
            </a:fld>
            <a:endParaRPr lang="en-US"/>
          </a:p>
        </p:txBody>
      </p:sp>
    </p:spTree>
    <p:extLst>
      <p:ext uri="{BB962C8B-B14F-4D97-AF65-F5344CB8AC3E}">
        <p14:creationId xmlns:p14="http://schemas.microsoft.com/office/powerpoint/2010/main" val="747582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4C32-F6FE-885A-C72D-697EEF327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985D7-58AF-B194-C507-EBF450479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CAF32-4A54-F862-3228-BCDF78BFF5B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830733-1582-4951-C32A-090424E63A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7AF8E9-4E11-924F-989B-F8909ED8E7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4572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0C4EE-0A47-052C-D4DC-5D09D8AF0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6E51A-5D0C-AFA6-D80F-638AFFB61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087B1-3ADB-4F07-BE2A-BCEC6841AF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6AE83F3-CBC4-7DDC-138C-973F9C8EA0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7AF8E9-4E11-924F-989B-F8909ED8E7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3177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58ABF-4059-ED4E-3FC9-63753F5E9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39D357-EF09-6B7B-A35B-E27323412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0E9F2-B553-3D47-AA1C-FB10451484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E5C677-43AA-3409-2D0D-9E36695D5F28}"/>
              </a:ext>
            </a:extLst>
          </p:cNvPr>
          <p:cNvSpPr>
            <a:spLocks noGrp="1"/>
          </p:cNvSpPr>
          <p:nvPr>
            <p:ph type="sldNum" sz="quarter" idx="5"/>
          </p:nvPr>
        </p:nvSpPr>
        <p:spPr/>
        <p:txBody>
          <a:bodyPr/>
          <a:lstStyle/>
          <a:p>
            <a:fld id="{BF7AF8E9-4E11-924F-989B-F8909ED8E777}" type="slidenum">
              <a:rPr lang="en-US" smtClean="0"/>
              <a:pPr/>
              <a:t>2</a:t>
            </a:fld>
            <a:endParaRPr lang="en-US"/>
          </a:p>
        </p:txBody>
      </p:sp>
    </p:spTree>
    <p:extLst>
      <p:ext uri="{BB962C8B-B14F-4D97-AF65-F5344CB8AC3E}">
        <p14:creationId xmlns:p14="http://schemas.microsoft.com/office/powerpoint/2010/main" val="3585599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48628-CB68-751B-EF0F-41D131C7F7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9648D-4D52-EA95-735E-A2F43CCC2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DCF65-CC40-93B4-3291-281FF0307A4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E6B917-2211-FFD9-1B61-7F055DD8F122}"/>
              </a:ext>
            </a:extLst>
          </p:cNvPr>
          <p:cNvSpPr>
            <a:spLocks noGrp="1"/>
          </p:cNvSpPr>
          <p:nvPr>
            <p:ph type="sldNum" sz="quarter" idx="5"/>
          </p:nvPr>
        </p:nvSpPr>
        <p:spPr/>
        <p:txBody>
          <a:bodyPr/>
          <a:lstStyle/>
          <a:p>
            <a:fld id="{BF7AF8E9-4E11-924F-989B-F8909ED8E777}" type="slidenum">
              <a:rPr lang="en-US" smtClean="0"/>
              <a:pPr/>
              <a:t>20</a:t>
            </a:fld>
            <a:endParaRPr lang="en-US"/>
          </a:p>
        </p:txBody>
      </p:sp>
    </p:spTree>
    <p:extLst>
      <p:ext uri="{BB962C8B-B14F-4D97-AF65-F5344CB8AC3E}">
        <p14:creationId xmlns:p14="http://schemas.microsoft.com/office/powerpoint/2010/main" val="1543533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422C4-66A8-7C0C-CD8B-32034E800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61CB4-E1F3-6611-14E2-949A4B5918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90EC-BB71-EA68-EE7A-09B28E74328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58E5603-B8F4-9EE0-AEEC-8ACC037D5D23}"/>
              </a:ext>
            </a:extLst>
          </p:cNvPr>
          <p:cNvSpPr>
            <a:spLocks noGrp="1"/>
          </p:cNvSpPr>
          <p:nvPr>
            <p:ph type="sldNum" sz="quarter" idx="5"/>
          </p:nvPr>
        </p:nvSpPr>
        <p:spPr/>
        <p:txBody>
          <a:bodyPr/>
          <a:lstStyle/>
          <a:p>
            <a:fld id="{BF7AF8E9-4E11-924F-989B-F8909ED8E777}" type="slidenum">
              <a:rPr lang="en-US" smtClean="0"/>
              <a:pPr/>
              <a:t>21</a:t>
            </a:fld>
            <a:endParaRPr lang="en-US"/>
          </a:p>
        </p:txBody>
      </p:sp>
    </p:spTree>
    <p:extLst>
      <p:ext uri="{BB962C8B-B14F-4D97-AF65-F5344CB8AC3E}">
        <p14:creationId xmlns:p14="http://schemas.microsoft.com/office/powerpoint/2010/main" val="1231665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6ECF-0E9D-DB8B-9696-96522728B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540FF-9CCA-8423-001B-95C4E8D40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99FC8C-C54A-4E58-67FC-9442B75C8B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969CED-1CB7-C69A-8FC7-73AC3F640CB9}"/>
              </a:ext>
            </a:extLst>
          </p:cNvPr>
          <p:cNvSpPr>
            <a:spLocks noGrp="1"/>
          </p:cNvSpPr>
          <p:nvPr>
            <p:ph type="sldNum" sz="quarter" idx="5"/>
          </p:nvPr>
        </p:nvSpPr>
        <p:spPr/>
        <p:txBody>
          <a:bodyPr/>
          <a:lstStyle/>
          <a:p>
            <a:fld id="{BF7AF8E9-4E11-924F-989B-F8909ED8E777}" type="slidenum">
              <a:rPr lang="en-US" smtClean="0"/>
              <a:pPr/>
              <a:t>22</a:t>
            </a:fld>
            <a:endParaRPr lang="en-US"/>
          </a:p>
        </p:txBody>
      </p:sp>
    </p:spTree>
    <p:extLst>
      <p:ext uri="{BB962C8B-B14F-4D97-AF65-F5344CB8AC3E}">
        <p14:creationId xmlns:p14="http://schemas.microsoft.com/office/powerpoint/2010/main" val="3018969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F4588-17A1-F14B-8550-FE16763B1B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57F03-C00E-EA90-9C7D-076A60B22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046BA-92EA-74AF-E689-51ED05E9EBA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9193E5-0549-8D75-CF41-A7B001F929E4}"/>
              </a:ext>
            </a:extLst>
          </p:cNvPr>
          <p:cNvSpPr>
            <a:spLocks noGrp="1"/>
          </p:cNvSpPr>
          <p:nvPr>
            <p:ph type="sldNum" sz="quarter" idx="5"/>
          </p:nvPr>
        </p:nvSpPr>
        <p:spPr/>
        <p:txBody>
          <a:bodyPr/>
          <a:lstStyle/>
          <a:p>
            <a:fld id="{BF7AF8E9-4E11-924F-989B-F8909ED8E777}" type="slidenum">
              <a:rPr lang="en-US" smtClean="0"/>
              <a:pPr/>
              <a:t>23</a:t>
            </a:fld>
            <a:endParaRPr lang="en-US"/>
          </a:p>
        </p:txBody>
      </p:sp>
    </p:spTree>
    <p:extLst>
      <p:ext uri="{BB962C8B-B14F-4D97-AF65-F5344CB8AC3E}">
        <p14:creationId xmlns:p14="http://schemas.microsoft.com/office/powerpoint/2010/main" val="1518211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7AF8E9-4E11-924F-989B-F8909ED8E777}" type="slidenum">
              <a:rPr lang="en-US" smtClean="0"/>
              <a:pPr/>
              <a:t>24</a:t>
            </a:fld>
            <a:endParaRPr lang="en-US"/>
          </a:p>
        </p:txBody>
      </p:sp>
    </p:spTree>
    <p:extLst>
      <p:ext uri="{BB962C8B-B14F-4D97-AF65-F5344CB8AC3E}">
        <p14:creationId xmlns:p14="http://schemas.microsoft.com/office/powerpoint/2010/main" val="3619170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BD52C-8CBA-452F-8DDD-D79BBDD57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65529-8DE3-6A2E-345A-2CBB704FF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813E51-C27E-DBC4-CD56-0D8EBAEBC9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8FC936-352D-4442-9040-35411B204B8D}"/>
              </a:ext>
            </a:extLst>
          </p:cNvPr>
          <p:cNvSpPr>
            <a:spLocks noGrp="1"/>
          </p:cNvSpPr>
          <p:nvPr>
            <p:ph type="sldNum" sz="quarter" idx="5"/>
          </p:nvPr>
        </p:nvSpPr>
        <p:spPr/>
        <p:txBody>
          <a:bodyPr/>
          <a:lstStyle/>
          <a:p>
            <a:fld id="{BF7AF8E9-4E11-924F-989B-F8909ED8E777}" type="slidenum">
              <a:rPr lang="en-US" smtClean="0"/>
              <a:pPr/>
              <a:t>25</a:t>
            </a:fld>
            <a:endParaRPr lang="en-US"/>
          </a:p>
        </p:txBody>
      </p:sp>
    </p:spTree>
    <p:extLst>
      <p:ext uri="{BB962C8B-B14F-4D97-AF65-F5344CB8AC3E}">
        <p14:creationId xmlns:p14="http://schemas.microsoft.com/office/powerpoint/2010/main" val="2328672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386FC-30BC-5DD8-5103-1DC4480AF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C1C86-4AED-A249-EBFE-980C5F7AF7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1DF1DF-C17D-6A3E-19A4-C5BB89623E7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A7B18F8-2BB5-2A8C-6D81-00FF57DDFDB1}"/>
              </a:ext>
            </a:extLst>
          </p:cNvPr>
          <p:cNvSpPr>
            <a:spLocks noGrp="1"/>
          </p:cNvSpPr>
          <p:nvPr>
            <p:ph type="sldNum" sz="quarter" idx="5"/>
          </p:nvPr>
        </p:nvSpPr>
        <p:spPr/>
        <p:txBody>
          <a:bodyPr/>
          <a:lstStyle/>
          <a:p>
            <a:fld id="{BF7AF8E9-4E11-924F-989B-F8909ED8E777}" type="slidenum">
              <a:rPr lang="en-US" smtClean="0"/>
              <a:pPr/>
              <a:t>26</a:t>
            </a:fld>
            <a:endParaRPr lang="en-US"/>
          </a:p>
        </p:txBody>
      </p:sp>
    </p:spTree>
    <p:extLst>
      <p:ext uri="{BB962C8B-B14F-4D97-AF65-F5344CB8AC3E}">
        <p14:creationId xmlns:p14="http://schemas.microsoft.com/office/powerpoint/2010/main" val="669814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D054-5A12-A34B-587E-30810CB3C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1FDF6-419F-8865-82C6-25C088087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355DB-94AA-49EE-13FF-2F4F8E74730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24C1D3-3722-0F1F-3400-6354178A8B56}"/>
              </a:ext>
            </a:extLst>
          </p:cNvPr>
          <p:cNvSpPr>
            <a:spLocks noGrp="1"/>
          </p:cNvSpPr>
          <p:nvPr>
            <p:ph type="sldNum" sz="quarter" idx="5"/>
          </p:nvPr>
        </p:nvSpPr>
        <p:spPr/>
        <p:txBody>
          <a:bodyPr/>
          <a:lstStyle/>
          <a:p>
            <a:fld id="{BF7AF8E9-4E11-924F-989B-F8909ED8E777}" type="slidenum">
              <a:rPr lang="en-US" smtClean="0"/>
              <a:pPr/>
              <a:t>27</a:t>
            </a:fld>
            <a:endParaRPr lang="en-US"/>
          </a:p>
        </p:txBody>
      </p:sp>
    </p:spTree>
    <p:extLst>
      <p:ext uri="{BB962C8B-B14F-4D97-AF65-F5344CB8AC3E}">
        <p14:creationId xmlns:p14="http://schemas.microsoft.com/office/powerpoint/2010/main" val="198738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AFC2E-40D7-47EA-A3EB-1F02938A2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D1021-8FA5-E57E-2994-58CC49E17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BDFBC-CD6F-1853-488A-D1937EBC5FF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C53499D-F21A-9BE9-D7FB-FEA6E444D14D}"/>
              </a:ext>
            </a:extLst>
          </p:cNvPr>
          <p:cNvSpPr>
            <a:spLocks noGrp="1"/>
          </p:cNvSpPr>
          <p:nvPr>
            <p:ph type="sldNum" sz="quarter" idx="5"/>
          </p:nvPr>
        </p:nvSpPr>
        <p:spPr/>
        <p:txBody>
          <a:bodyPr/>
          <a:lstStyle/>
          <a:p>
            <a:fld id="{BF7AF8E9-4E11-924F-989B-F8909ED8E777}" type="slidenum">
              <a:rPr lang="en-US" smtClean="0"/>
              <a:pPr/>
              <a:t>28</a:t>
            </a:fld>
            <a:endParaRPr lang="en-US"/>
          </a:p>
        </p:txBody>
      </p:sp>
    </p:spTree>
    <p:extLst>
      <p:ext uri="{BB962C8B-B14F-4D97-AF65-F5344CB8AC3E}">
        <p14:creationId xmlns:p14="http://schemas.microsoft.com/office/powerpoint/2010/main" val="1123204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30553-6C9A-497D-131A-16DF4BEA9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4F448-B761-697D-B312-45B621C62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703A6-62A8-8269-F9F2-DC14EAC5C5B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C55612-378F-BD80-E494-2711DE68CA90}"/>
              </a:ext>
            </a:extLst>
          </p:cNvPr>
          <p:cNvSpPr>
            <a:spLocks noGrp="1"/>
          </p:cNvSpPr>
          <p:nvPr>
            <p:ph type="sldNum" sz="quarter" idx="5"/>
          </p:nvPr>
        </p:nvSpPr>
        <p:spPr/>
        <p:txBody>
          <a:bodyPr/>
          <a:lstStyle/>
          <a:p>
            <a:fld id="{BF7AF8E9-4E11-924F-989B-F8909ED8E777}" type="slidenum">
              <a:rPr lang="en-US" smtClean="0"/>
              <a:pPr/>
              <a:t>29</a:t>
            </a:fld>
            <a:endParaRPr lang="en-US"/>
          </a:p>
        </p:txBody>
      </p:sp>
    </p:spTree>
    <p:extLst>
      <p:ext uri="{BB962C8B-B14F-4D97-AF65-F5344CB8AC3E}">
        <p14:creationId xmlns:p14="http://schemas.microsoft.com/office/powerpoint/2010/main" val="4082098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78718-B20A-5C99-BB38-92B16810A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10C9D-8B6F-254D-7323-17CF6683F0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46789-2E30-F016-289F-0A99FEB2F0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E935D50-26A7-ADD4-EFD2-531B67F9091B}"/>
              </a:ext>
            </a:extLst>
          </p:cNvPr>
          <p:cNvSpPr>
            <a:spLocks noGrp="1"/>
          </p:cNvSpPr>
          <p:nvPr>
            <p:ph type="sldNum" sz="quarter" idx="5"/>
          </p:nvPr>
        </p:nvSpPr>
        <p:spPr/>
        <p:txBody>
          <a:bodyPr/>
          <a:lstStyle/>
          <a:p>
            <a:fld id="{BF7AF8E9-4E11-924F-989B-F8909ED8E777}" type="slidenum">
              <a:rPr lang="en-US" smtClean="0"/>
              <a:pPr/>
              <a:t>3</a:t>
            </a:fld>
            <a:endParaRPr lang="en-US"/>
          </a:p>
        </p:txBody>
      </p:sp>
    </p:spTree>
    <p:extLst>
      <p:ext uri="{BB962C8B-B14F-4D97-AF65-F5344CB8AC3E}">
        <p14:creationId xmlns:p14="http://schemas.microsoft.com/office/powerpoint/2010/main" val="1496958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DB3E1-1B1A-CA15-1CA6-E93E0AF11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268A2-5A20-80E4-6963-01E079904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6F9C4-ADCA-B380-7756-D41750C1297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197E9F9-E6A1-A786-89F9-850C63F3DA7A}"/>
              </a:ext>
            </a:extLst>
          </p:cNvPr>
          <p:cNvSpPr>
            <a:spLocks noGrp="1"/>
          </p:cNvSpPr>
          <p:nvPr>
            <p:ph type="sldNum" sz="quarter" idx="5"/>
          </p:nvPr>
        </p:nvSpPr>
        <p:spPr/>
        <p:txBody>
          <a:bodyPr/>
          <a:lstStyle/>
          <a:p>
            <a:fld id="{BF7AF8E9-4E11-924F-989B-F8909ED8E777}" type="slidenum">
              <a:rPr lang="en-US" smtClean="0"/>
              <a:pPr/>
              <a:t>32</a:t>
            </a:fld>
            <a:endParaRPr lang="en-US"/>
          </a:p>
        </p:txBody>
      </p:sp>
    </p:spTree>
    <p:extLst>
      <p:ext uri="{BB962C8B-B14F-4D97-AF65-F5344CB8AC3E}">
        <p14:creationId xmlns:p14="http://schemas.microsoft.com/office/powerpoint/2010/main" val="3182368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E67EA-F1BB-590D-A8F4-4A00271F5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5D345-70D4-F37F-D270-9B623FF72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86B4A-BA45-8E8A-5E18-8BBEFA835A8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C1DDF92-90D9-E12C-DDDB-D79DF1F8AD3E}"/>
              </a:ext>
            </a:extLst>
          </p:cNvPr>
          <p:cNvSpPr>
            <a:spLocks noGrp="1"/>
          </p:cNvSpPr>
          <p:nvPr>
            <p:ph type="sldNum" sz="quarter" idx="5"/>
          </p:nvPr>
        </p:nvSpPr>
        <p:spPr/>
        <p:txBody>
          <a:bodyPr/>
          <a:lstStyle/>
          <a:p>
            <a:fld id="{BF7AF8E9-4E11-924F-989B-F8909ED8E777}" type="slidenum">
              <a:rPr lang="en-US" smtClean="0"/>
              <a:pPr/>
              <a:t>33</a:t>
            </a:fld>
            <a:endParaRPr lang="en-US"/>
          </a:p>
        </p:txBody>
      </p:sp>
    </p:spTree>
    <p:extLst>
      <p:ext uri="{BB962C8B-B14F-4D97-AF65-F5344CB8AC3E}">
        <p14:creationId xmlns:p14="http://schemas.microsoft.com/office/powerpoint/2010/main" val="1906849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EFFB5-6ACD-68B3-F920-4E86FA190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72AF34-0119-AD82-6AE8-478E010DB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B9FF9-299A-9092-AEBE-6F19EA70F25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7D91C69-2165-1671-2299-FCF5342E53FD}"/>
              </a:ext>
            </a:extLst>
          </p:cNvPr>
          <p:cNvSpPr>
            <a:spLocks noGrp="1"/>
          </p:cNvSpPr>
          <p:nvPr>
            <p:ph type="sldNum" sz="quarter" idx="5"/>
          </p:nvPr>
        </p:nvSpPr>
        <p:spPr/>
        <p:txBody>
          <a:bodyPr/>
          <a:lstStyle/>
          <a:p>
            <a:fld id="{BF7AF8E9-4E11-924F-989B-F8909ED8E777}" type="slidenum">
              <a:rPr lang="en-US" smtClean="0"/>
              <a:pPr/>
              <a:t>35</a:t>
            </a:fld>
            <a:endParaRPr lang="en-US"/>
          </a:p>
        </p:txBody>
      </p:sp>
    </p:spTree>
    <p:extLst>
      <p:ext uri="{BB962C8B-B14F-4D97-AF65-F5344CB8AC3E}">
        <p14:creationId xmlns:p14="http://schemas.microsoft.com/office/powerpoint/2010/main" val="813815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BE5E1-4D58-93CE-C4C8-DC618BA628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2CD00-98C3-9E52-FBEA-A9BC8750AD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BBC34-B0E9-0D4D-BFAF-9F503759A31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75656E-273C-1254-0C54-A9D4951B78BC}"/>
              </a:ext>
            </a:extLst>
          </p:cNvPr>
          <p:cNvSpPr>
            <a:spLocks noGrp="1"/>
          </p:cNvSpPr>
          <p:nvPr>
            <p:ph type="sldNum" sz="quarter" idx="5"/>
          </p:nvPr>
        </p:nvSpPr>
        <p:spPr/>
        <p:txBody>
          <a:bodyPr/>
          <a:lstStyle/>
          <a:p>
            <a:fld id="{BF7AF8E9-4E11-924F-989B-F8909ED8E777}" type="slidenum">
              <a:rPr lang="en-US" smtClean="0"/>
              <a:pPr/>
              <a:t>36</a:t>
            </a:fld>
            <a:endParaRPr lang="en-US"/>
          </a:p>
        </p:txBody>
      </p:sp>
    </p:spTree>
    <p:extLst>
      <p:ext uri="{BB962C8B-B14F-4D97-AF65-F5344CB8AC3E}">
        <p14:creationId xmlns:p14="http://schemas.microsoft.com/office/powerpoint/2010/main" val="11516609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C0A7-BB98-E726-4045-9189CC56C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F57C9-101F-D669-0551-7E0B2E48F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CA39C-A1E0-4AF7-14F4-652C492848F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11B8BC-6EBC-B87D-42EB-7661DB7CDD05}"/>
              </a:ext>
            </a:extLst>
          </p:cNvPr>
          <p:cNvSpPr>
            <a:spLocks noGrp="1"/>
          </p:cNvSpPr>
          <p:nvPr>
            <p:ph type="sldNum" sz="quarter" idx="5"/>
          </p:nvPr>
        </p:nvSpPr>
        <p:spPr/>
        <p:txBody>
          <a:bodyPr/>
          <a:lstStyle/>
          <a:p>
            <a:fld id="{BF7AF8E9-4E11-924F-989B-F8909ED8E777}" type="slidenum">
              <a:rPr lang="en-US" smtClean="0"/>
              <a:pPr/>
              <a:t>38</a:t>
            </a:fld>
            <a:endParaRPr lang="en-US"/>
          </a:p>
        </p:txBody>
      </p:sp>
    </p:spTree>
    <p:extLst>
      <p:ext uri="{BB962C8B-B14F-4D97-AF65-F5344CB8AC3E}">
        <p14:creationId xmlns:p14="http://schemas.microsoft.com/office/powerpoint/2010/main" val="17041950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A310D-7CB7-553A-685B-E44BE8C35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A6F65-72FB-E81B-A750-C05987188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9C6BDB-1256-6A54-9B4D-3CEDEC93EF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8F535B8-499B-3861-5B86-99F7D7DCC831}"/>
              </a:ext>
            </a:extLst>
          </p:cNvPr>
          <p:cNvSpPr>
            <a:spLocks noGrp="1"/>
          </p:cNvSpPr>
          <p:nvPr>
            <p:ph type="sldNum" sz="quarter" idx="5"/>
          </p:nvPr>
        </p:nvSpPr>
        <p:spPr/>
        <p:txBody>
          <a:bodyPr/>
          <a:lstStyle/>
          <a:p>
            <a:fld id="{BF7AF8E9-4E11-924F-989B-F8909ED8E777}" type="slidenum">
              <a:rPr lang="en-US" smtClean="0"/>
              <a:pPr/>
              <a:t>40</a:t>
            </a:fld>
            <a:endParaRPr lang="en-US"/>
          </a:p>
        </p:txBody>
      </p:sp>
    </p:spTree>
    <p:extLst>
      <p:ext uri="{BB962C8B-B14F-4D97-AF65-F5344CB8AC3E}">
        <p14:creationId xmlns:p14="http://schemas.microsoft.com/office/powerpoint/2010/main" val="253929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C2170-AE51-CCDB-CEDE-0B181976EA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6185B-47AC-E28D-8976-E778DCAC3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0D6E2-33FE-6DD4-DB80-660DAEEA9F5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4EA501-6F90-75FB-FFC7-F17697224F5A}"/>
              </a:ext>
            </a:extLst>
          </p:cNvPr>
          <p:cNvSpPr>
            <a:spLocks noGrp="1"/>
          </p:cNvSpPr>
          <p:nvPr>
            <p:ph type="sldNum" sz="quarter" idx="5"/>
          </p:nvPr>
        </p:nvSpPr>
        <p:spPr/>
        <p:txBody>
          <a:bodyPr/>
          <a:lstStyle/>
          <a:p>
            <a:fld id="{BF7AF8E9-4E11-924F-989B-F8909ED8E777}" type="slidenum">
              <a:rPr lang="en-US" smtClean="0"/>
              <a:pPr/>
              <a:t>4</a:t>
            </a:fld>
            <a:endParaRPr lang="en-US"/>
          </a:p>
        </p:txBody>
      </p:sp>
    </p:spTree>
    <p:extLst>
      <p:ext uri="{BB962C8B-B14F-4D97-AF65-F5344CB8AC3E}">
        <p14:creationId xmlns:p14="http://schemas.microsoft.com/office/powerpoint/2010/main" val="3841082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872E1-A95F-B09F-4794-627C47107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DFF5D-840F-CD20-72F1-EA74ABC2D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6F956-85FF-EB2F-6018-32E11D92D5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F9E8A2F-78C3-AD8D-FB5B-E99546967B9A}"/>
              </a:ext>
            </a:extLst>
          </p:cNvPr>
          <p:cNvSpPr>
            <a:spLocks noGrp="1"/>
          </p:cNvSpPr>
          <p:nvPr>
            <p:ph type="sldNum" sz="quarter" idx="5"/>
          </p:nvPr>
        </p:nvSpPr>
        <p:spPr/>
        <p:txBody>
          <a:bodyPr/>
          <a:lstStyle/>
          <a:p>
            <a:fld id="{BF7AF8E9-4E11-924F-989B-F8909ED8E777}" type="slidenum">
              <a:rPr lang="en-US" smtClean="0"/>
              <a:pPr/>
              <a:t>5</a:t>
            </a:fld>
            <a:endParaRPr lang="en-US"/>
          </a:p>
        </p:txBody>
      </p:sp>
    </p:spTree>
    <p:extLst>
      <p:ext uri="{BB962C8B-B14F-4D97-AF65-F5344CB8AC3E}">
        <p14:creationId xmlns:p14="http://schemas.microsoft.com/office/powerpoint/2010/main" val="950494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6BE6F-BAE0-468E-F26C-69E400AF2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62769-3E65-4422-A2ED-1A29A8F61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BD744-D6FD-B0FD-94C2-9A5CBAAA94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AF5D27-B24E-330D-7C67-3B20B943175C}"/>
              </a:ext>
            </a:extLst>
          </p:cNvPr>
          <p:cNvSpPr>
            <a:spLocks noGrp="1"/>
          </p:cNvSpPr>
          <p:nvPr>
            <p:ph type="sldNum" sz="quarter" idx="5"/>
          </p:nvPr>
        </p:nvSpPr>
        <p:spPr/>
        <p:txBody>
          <a:bodyPr/>
          <a:lstStyle/>
          <a:p>
            <a:fld id="{BF7AF8E9-4E11-924F-989B-F8909ED8E777}" type="slidenum">
              <a:rPr lang="en-US" smtClean="0"/>
              <a:pPr/>
              <a:t>6</a:t>
            </a:fld>
            <a:endParaRPr lang="en-US"/>
          </a:p>
        </p:txBody>
      </p:sp>
    </p:spTree>
    <p:extLst>
      <p:ext uri="{BB962C8B-B14F-4D97-AF65-F5344CB8AC3E}">
        <p14:creationId xmlns:p14="http://schemas.microsoft.com/office/powerpoint/2010/main" val="2159003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448D2-1955-8602-BB86-420164EA9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7F9FC-0875-7ABC-04CF-EE72CDD1B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14C648-2237-DC0F-A9C2-3963D46473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D0D5984-8BE1-418C-39BD-68974244E0FE}"/>
              </a:ext>
            </a:extLst>
          </p:cNvPr>
          <p:cNvSpPr>
            <a:spLocks noGrp="1"/>
          </p:cNvSpPr>
          <p:nvPr>
            <p:ph type="sldNum" sz="quarter" idx="5"/>
          </p:nvPr>
        </p:nvSpPr>
        <p:spPr/>
        <p:txBody>
          <a:bodyPr/>
          <a:lstStyle/>
          <a:p>
            <a:fld id="{BF7AF8E9-4E11-924F-989B-F8909ED8E777}" type="slidenum">
              <a:rPr lang="en-US" smtClean="0"/>
              <a:pPr/>
              <a:t>7</a:t>
            </a:fld>
            <a:endParaRPr lang="en-US"/>
          </a:p>
        </p:txBody>
      </p:sp>
    </p:spTree>
    <p:extLst>
      <p:ext uri="{BB962C8B-B14F-4D97-AF65-F5344CB8AC3E}">
        <p14:creationId xmlns:p14="http://schemas.microsoft.com/office/powerpoint/2010/main" val="920153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CDE51-B288-14E8-0A0A-F030C4319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D635C-FBC4-776F-A3C1-A237FE988F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CFEDA8-BFD4-EEE6-47BF-00BE0B8EF2F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48F002C-3D5A-A976-05B2-42EE184F4EE4}"/>
              </a:ext>
            </a:extLst>
          </p:cNvPr>
          <p:cNvSpPr>
            <a:spLocks noGrp="1"/>
          </p:cNvSpPr>
          <p:nvPr>
            <p:ph type="sldNum" sz="quarter" idx="5"/>
          </p:nvPr>
        </p:nvSpPr>
        <p:spPr/>
        <p:txBody>
          <a:bodyPr/>
          <a:lstStyle/>
          <a:p>
            <a:fld id="{BF7AF8E9-4E11-924F-989B-F8909ED8E777}" type="slidenum">
              <a:rPr lang="en-US" smtClean="0"/>
              <a:pPr/>
              <a:t>8</a:t>
            </a:fld>
            <a:endParaRPr lang="en-US"/>
          </a:p>
        </p:txBody>
      </p:sp>
    </p:spTree>
    <p:extLst>
      <p:ext uri="{BB962C8B-B14F-4D97-AF65-F5344CB8AC3E}">
        <p14:creationId xmlns:p14="http://schemas.microsoft.com/office/powerpoint/2010/main" val="1034589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14B85-0DE0-C6BA-71D2-53479FFA5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468BF-0D47-7D6E-04C1-65E2B011D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4E310-7B69-59EA-52EA-0BD05BC1EBC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0E32CBC-154C-0264-9CEC-CD1AE198F35F}"/>
              </a:ext>
            </a:extLst>
          </p:cNvPr>
          <p:cNvSpPr>
            <a:spLocks noGrp="1"/>
          </p:cNvSpPr>
          <p:nvPr>
            <p:ph type="sldNum" sz="quarter" idx="5"/>
          </p:nvPr>
        </p:nvSpPr>
        <p:spPr/>
        <p:txBody>
          <a:bodyPr/>
          <a:lstStyle/>
          <a:p>
            <a:fld id="{BF7AF8E9-4E11-924F-989B-F8909ED8E777}" type="slidenum">
              <a:rPr lang="en-US" smtClean="0"/>
              <a:pPr/>
              <a:t>9</a:t>
            </a:fld>
            <a:endParaRPr lang="en-US"/>
          </a:p>
        </p:txBody>
      </p:sp>
    </p:spTree>
    <p:extLst>
      <p:ext uri="{BB962C8B-B14F-4D97-AF65-F5344CB8AC3E}">
        <p14:creationId xmlns:p14="http://schemas.microsoft.com/office/powerpoint/2010/main" val="1149337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svg"/><Relationship Id="rId2" Type="http://schemas.openxmlformats.org/officeDocument/2006/relationships/image" Target="../media/image7.sv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8.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svg"/><Relationship Id="rId2" Type="http://schemas.openxmlformats.org/officeDocument/2006/relationships/image" Target="../media/image7.sv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vest NI_Cover Slide no image_Corporate green">
    <p:bg>
      <p:bgPr>
        <a:solidFill>
          <a:srgbClr val="65B32E"/>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E57B97A-CEBC-40C5-834C-BF2B9071A6C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270566" y="0"/>
            <a:ext cx="2921434" cy="1800000"/>
          </a:xfrm>
          <a:prstGeom prst="rect">
            <a:avLst/>
          </a:prstGeom>
        </p:spPr>
      </p:pic>
      <p:sp>
        <p:nvSpPr>
          <p:cNvPr id="8" name="Title 1">
            <a:extLst>
              <a:ext uri="{FF2B5EF4-FFF2-40B4-BE49-F238E27FC236}">
                <a16:creationId xmlns:a16="http://schemas.microsoft.com/office/drawing/2014/main" id="{9C97AB64-8FB5-7587-D4B6-011770A3457B}"/>
              </a:ext>
            </a:extLst>
          </p:cNvPr>
          <p:cNvSpPr>
            <a:spLocks noGrp="1"/>
          </p:cNvSpPr>
          <p:nvPr>
            <p:ph type="ctrTitle" hasCustomPrompt="1"/>
          </p:nvPr>
        </p:nvSpPr>
        <p:spPr>
          <a:xfrm>
            <a:off x="891701" y="1874265"/>
            <a:ext cx="4584423" cy="684000"/>
          </a:xfrm>
        </p:spPr>
        <p:txBody>
          <a:bodyPr anchor="b">
            <a:normAutofit/>
          </a:bodyPr>
          <a:lstStyle>
            <a:lvl1pPr algn="l">
              <a:lnSpc>
                <a:spcPct val="100000"/>
              </a:lnSpc>
              <a:defRPr sz="4500" b="0">
                <a:solidFill>
                  <a:schemeClr val="bg1"/>
                </a:solidFill>
                <a:latin typeface="Arial" panose="020B0604020202020204" pitchFamily="34" charset="0"/>
                <a:cs typeface="Arial" panose="020B0604020202020204" pitchFamily="34" charset="0"/>
              </a:defRPr>
            </a:lvl1pPr>
          </a:lstStyle>
          <a:p>
            <a:r>
              <a:rPr lang="en-GB"/>
              <a:t>COVER SLIDE</a:t>
            </a:r>
            <a:endParaRPr lang="en-US"/>
          </a:p>
        </p:txBody>
      </p:sp>
      <p:sp>
        <p:nvSpPr>
          <p:cNvPr id="9" name="Text Placeholder 13">
            <a:extLst>
              <a:ext uri="{FF2B5EF4-FFF2-40B4-BE49-F238E27FC236}">
                <a16:creationId xmlns:a16="http://schemas.microsoft.com/office/drawing/2014/main" id="{9D520D76-BB33-AE01-B6F7-EA26E0D81226}"/>
              </a:ext>
            </a:extLst>
          </p:cNvPr>
          <p:cNvSpPr>
            <a:spLocks noGrp="1"/>
          </p:cNvSpPr>
          <p:nvPr>
            <p:ph type="body" sz="quarter" idx="11" hasCustomPrompt="1"/>
          </p:nvPr>
        </p:nvSpPr>
        <p:spPr>
          <a:xfrm>
            <a:off x="891702" y="1134181"/>
            <a:ext cx="4584424" cy="730107"/>
          </a:xfrm>
          <a:prstGeom prst="rect">
            <a:avLst/>
          </a:prstGeom>
          <a:solidFill>
            <a:srgbClr val="65B32E"/>
          </a:solidFill>
          <a:ln w="19050">
            <a:solidFill>
              <a:schemeClr val="bg1"/>
            </a:solidFill>
          </a:ln>
        </p:spPr>
        <p:txBody>
          <a:bodyPr anchor="b">
            <a:normAutofit/>
          </a:bodyPr>
          <a:lstStyle>
            <a:lvl1pPr marL="0" indent="0">
              <a:buNone/>
              <a:defRPr sz="4500" b="1">
                <a:solidFill>
                  <a:schemeClr val="bg1"/>
                </a:solidFill>
                <a:latin typeface="Arial" panose="020B0604020202020204" pitchFamily="34" charset="0"/>
                <a:cs typeface="Arial" panose="020B0604020202020204" pitchFamily="34" charset="0"/>
              </a:defRPr>
            </a:lvl1pPr>
          </a:lstStyle>
          <a:p>
            <a:pPr lvl="0"/>
            <a:r>
              <a:rPr lang="en-GB"/>
              <a:t>PRESENTATION</a:t>
            </a:r>
          </a:p>
        </p:txBody>
      </p:sp>
      <p:pic>
        <p:nvPicPr>
          <p:cNvPr id="10" name="Graphic 9">
            <a:extLst>
              <a:ext uri="{FF2B5EF4-FFF2-40B4-BE49-F238E27FC236}">
                <a16:creationId xmlns:a16="http://schemas.microsoft.com/office/drawing/2014/main" id="{80D78127-ED98-5B89-2895-C9662E36F273}"/>
              </a:ext>
            </a:extLst>
          </p:cNvPr>
          <p:cNvPicPr>
            <a:picLocks noChangeAspect="1"/>
          </p:cNvPicPr>
          <p:nvPr userDrawn="1"/>
        </p:nvPicPr>
        <p:blipFill>
          <a:blip>
            <a:extLst>
              <a:ext uri="{96DAC541-7B7A-43D3-8B79-37D633B846F1}">
                <asvg:svgBlip xmlns:asvg="http://schemas.microsoft.com/office/drawing/2016/SVG/main" r:embed="rId3"/>
              </a:ext>
            </a:extLst>
          </a:blip>
          <a:srcRect l="-3908" t="22" r="4776" b="37487"/>
          <a:stretch/>
        </p:blipFill>
        <p:spPr>
          <a:xfrm>
            <a:off x="5722374" y="2263175"/>
            <a:ext cx="6473331" cy="4607574"/>
          </a:xfrm>
          <a:prstGeom prst="rect">
            <a:avLst/>
          </a:prstGeom>
        </p:spPr>
      </p:pic>
      <p:pic>
        <p:nvPicPr>
          <p:cNvPr id="12" name="Graphic 11">
            <a:extLst>
              <a:ext uri="{FF2B5EF4-FFF2-40B4-BE49-F238E27FC236}">
                <a16:creationId xmlns:a16="http://schemas.microsoft.com/office/drawing/2014/main" id="{8166151E-0F94-B70E-5A66-C2A1EF63722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323759" y="4598918"/>
            <a:ext cx="1553073" cy="1729088"/>
          </a:xfrm>
          <a:prstGeom prst="rect">
            <a:avLst/>
          </a:prstGeom>
        </p:spPr>
      </p:pic>
      <p:pic>
        <p:nvPicPr>
          <p:cNvPr id="13" name="Graphic 12">
            <a:extLst>
              <a:ext uri="{FF2B5EF4-FFF2-40B4-BE49-F238E27FC236}">
                <a16:creationId xmlns:a16="http://schemas.microsoft.com/office/drawing/2014/main" id="{316BEB76-4623-B783-FFB0-EBA64DDEFF52}"/>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47026" y="3802706"/>
            <a:ext cx="1133634" cy="1262112"/>
          </a:xfrm>
          <a:prstGeom prst="rect">
            <a:avLst/>
          </a:prstGeom>
        </p:spPr>
      </p:pic>
      <p:pic>
        <p:nvPicPr>
          <p:cNvPr id="14" name="Graphic 13">
            <a:extLst>
              <a:ext uri="{FF2B5EF4-FFF2-40B4-BE49-F238E27FC236}">
                <a16:creationId xmlns:a16="http://schemas.microsoft.com/office/drawing/2014/main" id="{BBF235C9-5451-AC4D-9915-604DF167878D}"/>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451142" y="1339899"/>
            <a:ext cx="1361569" cy="1515881"/>
          </a:xfrm>
          <a:prstGeom prst="rect">
            <a:avLst/>
          </a:prstGeom>
        </p:spPr>
      </p:pic>
      <p:pic>
        <p:nvPicPr>
          <p:cNvPr id="15" name="Graphic 14">
            <a:extLst>
              <a:ext uri="{FF2B5EF4-FFF2-40B4-BE49-F238E27FC236}">
                <a16:creationId xmlns:a16="http://schemas.microsoft.com/office/drawing/2014/main" id="{85A2E2FA-1B09-D42A-D53B-191BEDB1002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0438932" y="2855780"/>
            <a:ext cx="873933" cy="972979"/>
          </a:xfrm>
          <a:prstGeom prst="rect">
            <a:avLst/>
          </a:prstGeom>
        </p:spPr>
      </p:pic>
      <p:pic>
        <p:nvPicPr>
          <p:cNvPr id="16" name="Graphic 15">
            <a:extLst>
              <a:ext uri="{FF2B5EF4-FFF2-40B4-BE49-F238E27FC236}">
                <a16:creationId xmlns:a16="http://schemas.microsoft.com/office/drawing/2014/main" id="{B6E23CE2-74A6-44B2-1942-A28B020E6AFB}"/>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7624085" y="744966"/>
            <a:ext cx="534371" cy="594933"/>
          </a:xfrm>
          <a:prstGeom prst="rect">
            <a:avLst/>
          </a:prstGeom>
        </p:spPr>
      </p:pic>
    </p:spTree>
    <p:extLst>
      <p:ext uri="{BB962C8B-B14F-4D97-AF65-F5344CB8AC3E}">
        <p14:creationId xmlns:p14="http://schemas.microsoft.com/office/powerpoint/2010/main" val="24557962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vest NI_White title + bullets + image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5" name="Text Placeholder 87">
            <a:extLst>
              <a:ext uri="{FF2B5EF4-FFF2-40B4-BE49-F238E27FC236}">
                <a16:creationId xmlns:a16="http://schemas.microsoft.com/office/drawing/2014/main" id="{2071CA4E-7975-963F-91E8-3543FA320071}"/>
              </a:ext>
            </a:extLst>
          </p:cNvPr>
          <p:cNvSpPr>
            <a:spLocks noGrp="1"/>
          </p:cNvSpPr>
          <p:nvPr>
            <p:ph type="body" sz="quarter" idx="10" hasCustomPrompt="1"/>
          </p:nvPr>
        </p:nvSpPr>
        <p:spPr>
          <a:xfrm>
            <a:off x="680443" y="628356"/>
            <a:ext cx="5730296" cy="568408"/>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sp>
        <p:nvSpPr>
          <p:cNvPr id="6" name="Picture Placeholder 64">
            <a:extLst>
              <a:ext uri="{FF2B5EF4-FFF2-40B4-BE49-F238E27FC236}">
                <a16:creationId xmlns:a16="http://schemas.microsoft.com/office/drawing/2014/main" id="{67B5D724-FD28-9D12-F38B-7B0C1E3BEFB1}"/>
              </a:ext>
            </a:extLst>
          </p:cNvPr>
          <p:cNvSpPr>
            <a:spLocks noGrp="1"/>
          </p:cNvSpPr>
          <p:nvPr>
            <p:ph type="pic" sz="quarter" idx="16" hasCustomPrompt="1"/>
          </p:nvPr>
        </p:nvSpPr>
        <p:spPr>
          <a:xfrm>
            <a:off x="6839974" y="628356"/>
            <a:ext cx="3793848" cy="5031196"/>
          </a:xfrm>
          <a:custGeom>
            <a:avLst/>
            <a:gdLst>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0 h 3905250"/>
              <a:gd name="connsiteX8" fmla="*/ 2944812 w 2944812"/>
              <a:gd name="connsiteY8" fmla="*/ 3905250 h 3905250"/>
              <a:gd name="connsiteX9" fmla="*/ 0 w 2944812"/>
              <a:gd name="connsiteY9" fmla="*/ 390525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2359378 h 3905250"/>
              <a:gd name="connsiteX8" fmla="*/ 2944812 w 2944812"/>
              <a:gd name="connsiteY8" fmla="*/ 3905250 h 3905250"/>
              <a:gd name="connsiteX9" fmla="*/ 0 w 2944812"/>
              <a:gd name="connsiteY9" fmla="*/ 3905250 h 3905250"/>
              <a:gd name="connsiteX10" fmla="*/ 0 w 2944812"/>
              <a:gd name="connsiteY10" fmla="*/ 0 h 390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4812" h="3905250">
                <a:moveTo>
                  <a:pt x="0" y="0"/>
                </a:moveTo>
                <a:lnTo>
                  <a:pt x="1265911" y="0"/>
                </a:lnTo>
                <a:lnTo>
                  <a:pt x="1355163" y="11635"/>
                </a:lnTo>
                <a:cubicBezTo>
                  <a:pt x="1385226" y="19609"/>
                  <a:pt x="1414489" y="31566"/>
                  <a:pt x="1442136" y="47499"/>
                </a:cubicBezTo>
                <a:lnTo>
                  <a:pt x="2764544" y="809505"/>
                </a:lnTo>
                <a:cubicBezTo>
                  <a:pt x="2875135" y="873294"/>
                  <a:pt x="2943293" y="991105"/>
                  <a:pt x="2943293" y="1118571"/>
                </a:cubicBezTo>
                <a:lnTo>
                  <a:pt x="2943293" y="1945452"/>
                </a:lnTo>
                <a:cubicBezTo>
                  <a:pt x="2943799" y="2317985"/>
                  <a:pt x="2944306" y="1986845"/>
                  <a:pt x="2944812" y="2359378"/>
                </a:cubicBezTo>
                <a:lnTo>
                  <a:pt x="2944812" y="3905250"/>
                </a:lnTo>
                <a:lnTo>
                  <a:pt x="0" y="3905250"/>
                </a:lnTo>
                <a:lnTo>
                  <a:pt x="0" y="0"/>
                </a:lnTo>
                <a:close/>
              </a:path>
            </a:pathLst>
          </a:custGeom>
          <a:solidFill>
            <a:schemeClr val="bg1">
              <a:lumMod val="95000"/>
            </a:schemeClr>
          </a:solidFill>
        </p:spPr>
        <p:txBody>
          <a:bodyPr wrap="square" anchor="b">
            <a:noAutofit/>
          </a:bodyPr>
          <a:lstStyle>
            <a:lvl1pPr marL="136525" indent="-136525" algn="l">
              <a:buNone/>
              <a:tabLst/>
              <a:defRPr sz="1200">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Drag and drop image here</a:t>
            </a:r>
          </a:p>
        </p:txBody>
      </p:sp>
      <p:cxnSp>
        <p:nvCxnSpPr>
          <p:cNvPr id="11" name="Straight Connector 10">
            <a:extLst>
              <a:ext uri="{FF2B5EF4-FFF2-40B4-BE49-F238E27FC236}">
                <a16:creationId xmlns:a16="http://schemas.microsoft.com/office/drawing/2014/main" id="{A44A6602-FAD6-4CD8-7754-037DBB903DAF}"/>
              </a:ext>
            </a:extLst>
          </p:cNvPr>
          <p:cNvCxnSpPr>
            <a:cxnSpLocks/>
          </p:cNvCxnSpPr>
          <p:nvPr userDrawn="1"/>
        </p:nvCxnSpPr>
        <p:spPr>
          <a:xfrm>
            <a:off x="680443" y="1278782"/>
            <a:ext cx="573029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6" name="Text Placeholder 16">
            <a:extLst>
              <a:ext uri="{FF2B5EF4-FFF2-40B4-BE49-F238E27FC236}">
                <a16:creationId xmlns:a16="http://schemas.microsoft.com/office/drawing/2014/main" id="{85A317EF-7C6E-5AF9-0CE4-58DFE72A8A40}"/>
              </a:ext>
            </a:extLst>
          </p:cNvPr>
          <p:cNvSpPr>
            <a:spLocks noGrp="1"/>
          </p:cNvSpPr>
          <p:nvPr>
            <p:ph type="body" sz="quarter" idx="14" hasCustomPrompt="1"/>
          </p:nvPr>
        </p:nvSpPr>
        <p:spPr>
          <a:xfrm>
            <a:off x="680442" y="1865233"/>
            <a:ext cx="5730297" cy="3796002"/>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4" name="Graphic 3">
            <a:extLst>
              <a:ext uri="{FF2B5EF4-FFF2-40B4-BE49-F238E27FC236}">
                <a16:creationId xmlns:a16="http://schemas.microsoft.com/office/drawing/2014/main" id="{A20C9F69-EA13-F4EF-D528-CFBAA44178E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28083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vest NI_White title + 2 copy columns_Corporate blue">
    <p:spTree>
      <p:nvGrpSpPr>
        <p:cNvPr id="1" name=""/>
        <p:cNvGrpSpPr/>
        <p:nvPr/>
      </p:nvGrpSpPr>
      <p:grpSpPr>
        <a:xfrm>
          <a:off x="0" y="0"/>
          <a:ext cx="0" cy="0"/>
          <a:chOff x="0" y="0"/>
          <a:chExt cx="0" cy="0"/>
        </a:xfrm>
      </p:grpSpPr>
      <p:sp>
        <p:nvSpPr>
          <p:cNvPr id="12" name="Text Placeholder 13">
            <a:extLst>
              <a:ext uri="{FF2B5EF4-FFF2-40B4-BE49-F238E27FC236}">
                <a16:creationId xmlns:a16="http://schemas.microsoft.com/office/drawing/2014/main" id="{310A8B12-0370-FC33-0DEC-4912D9F7B554}"/>
              </a:ext>
            </a:extLst>
          </p:cNvPr>
          <p:cNvSpPr>
            <a:spLocks noGrp="1"/>
          </p:cNvSpPr>
          <p:nvPr>
            <p:ph type="body" sz="quarter" idx="19" hasCustomPrompt="1"/>
          </p:nvPr>
        </p:nvSpPr>
        <p:spPr>
          <a:xfrm>
            <a:off x="5651258" y="1895091"/>
            <a:ext cx="4372416" cy="3792649"/>
          </a:xfrm>
          <a:prstGeom prst="rect">
            <a:avLst/>
          </a:prstGeom>
        </p:spPr>
        <p:txBody>
          <a:bodyPr lIns="0" tIns="0" rIns="0" bIns="0">
            <a:normAutofit/>
          </a:bodyPr>
          <a:lstStyle>
            <a:lvl1pPr marL="0" indent="0">
              <a:lnSpc>
                <a:spcPct val="100000"/>
              </a:lnSpc>
              <a:buNone/>
              <a:defRPr sz="2000" baseline="0">
                <a:solidFill>
                  <a:srgbClr val="3D3D3D"/>
                </a:solidFill>
                <a:latin typeface="Arial" panose="020B0604020202020204" pitchFamily="34" charset="0"/>
              </a:defRPr>
            </a:lvl1pPr>
            <a:lvl2pPr marL="457200" indent="0">
              <a:buNone/>
              <a:defRPr/>
            </a:lvl2pPr>
          </a:lstStyle>
          <a:p>
            <a:pPr lvl="0"/>
            <a:r>
              <a:rPr lang="en-GB"/>
              <a:t>Body copy in here.</a:t>
            </a:r>
            <a:endParaRPr lang="en-US"/>
          </a:p>
        </p:txBody>
      </p:sp>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4" name="Text Placeholder 87">
            <a:extLst>
              <a:ext uri="{FF2B5EF4-FFF2-40B4-BE49-F238E27FC236}">
                <a16:creationId xmlns:a16="http://schemas.microsoft.com/office/drawing/2014/main" id="{28BE21E9-C79D-B7D7-E6F2-8D520A5A7011}"/>
              </a:ext>
            </a:extLst>
          </p:cNvPr>
          <p:cNvSpPr>
            <a:spLocks noGrp="1"/>
          </p:cNvSpPr>
          <p:nvPr>
            <p:ph type="body" sz="quarter" idx="20" hasCustomPrompt="1"/>
          </p:nvPr>
        </p:nvSpPr>
        <p:spPr>
          <a:xfrm>
            <a:off x="680443" y="628356"/>
            <a:ext cx="9338200" cy="568850"/>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5" name="Straight Connector 14">
            <a:extLst>
              <a:ext uri="{FF2B5EF4-FFF2-40B4-BE49-F238E27FC236}">
                <a16:creationId xmlns:a16="http://schemas.microsoft.com/office/drawing/2014/main" id="{6810C099-1788-4181-5BF3-21A35CE00CE9}"/>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6" name="Text Placeholder 13">
            <a:extLst>
              <a:ext uri="{FF2B5EF4-FFF2-40B4-BE49-F238E27FC236}">
                <a16:creationId xmlns:a16="http://schemas.microsoft.com/office/drawing/2014/main" id="{8FBE9677-6985-C6CA-B10F-014B2DD255C4}"/>
              </a:ext>
            </a:extLst>
          </p:cNvPr>
          <p:cNvSpPr>
            <a:spLocks noGrp="1"/>
          </p:cNvSpPr>
          <p:nvPr>
            <p:ph type="body" sz="quarter" idx="21" hasCustomPrompt="1"/>
          </p:nvPr>
        </p:nvSpPr>
        <p:spPr>
          <a:xfrm>
            <a:off x="680443" y="1881860"/>
            <a:ext cx="4372417" cy="3792649"/>
          </a:xfrm>
          <a:prstGeom prst="rect">
            <a:avLst/>
          </a:prstGeom>
        </p:spPr>
        <p:txBody>
          <a:bodyPr lIns="0" tIns="0" rIns="0" bIns="0">
            <a:normAutofit/>
          </a:bodyPr>
          <a:lstStyle>
            <a:lvl1pPr marL="0" indent="0">
              <a:lnSpc>
                <a:spcPct val="100000"/>
              </a:lnSpc>
              <a:buNone/>
              <a:defRPr sz="2000" baseline="0">
                <a:solidFill>
                  <a:srgbClr val="3D3D3D"/>
                </a:solidFill>
                <a:latin typeface="Arial" panose="020B0604020202020204" pitchFamily="34" charset="0"/>
              </a:defRPr>
            </a:lvl1pPr>
            <a:lvl2pPr marL="457200" indent="0">
              <a:buNone/>
              <a:defRPr/>
            </a:lvl2pPr>
          </a:lstStyle>
          <a:p>
            <a:pPr lvl="0"/>
            <a:r>
              <a:rPr lang="en-GB"/>
              <a:t>Body copy in here.</a:t>
            </a:r>
            <a:endParaRPr lang="en-US"/>
          </a:p>
        </p:txBody>
      </p:sp>
      <p:pic>
        <p:nvPicPr>
          <p:cNvPr id="4" name="Graphic 3">
            <a:extLst>
              <a:ext uri="{FF2B5EF4-FFF2-40B4-BE49-F238E27FC236}">
                <a16:creationId xmlns:a16="http://schemas.microsoft.com/office/drawing/2014/main" id="{5DFF75F8-7F3F-A0A3-0886-BC07F9A1A83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3008770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pic>
        <p:nvPicPr>
          <p:cNvPr id="9" name="Graphic 8">
            <a:extLst>
              <a:ext uri="{FF2B5EF4-FFF2-40B4-BE49-F238E27FC236}">
                <a16:creationId xmlns:a16="http://schemas.microsoft.com/office/drawing/2014/main" id="{162AAD50-F4C6-2DE8-4C47-62F9579D12F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91613" y="-1"/>
            <a:ext cx="2797851" cy="1865234"/>
          </a:xfrm>
          <a:prstGeom prst="rect">
            <a:avLst/>
          </a:prstGeom>
        </p:spPr>
      </p:pic>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6" name="Text Placeholder 87">
            <a:extLst>
              <a:ext uri="{FF2B5EF4-FFF2-40B4-BE49-F238E27FC236}">
                <a16:creationId xmlns:a16="http://schemas.microsoft.com/office/drawing/2014/main" id="{91AF67D2-9D07-961D-2A82-E470F63B802F}"/>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3" name="Straight Connector 12">
            <a:extLst>
              <a:ext uri="{FF2B5EF4-FFF2-40B4-BE49-F238E27FC236}">
                <a16:creationId xmlns:a16="http://schemas.microsoft.com/office/drawing/2014/main" id="{CEAA5063-2F91-9FBF-F6FA-4FF45B58228E}"/>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212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 + copy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92A0F76D-EA58-9770-092F-5661CC6FC56C}"/>
              </a:ext>
            </a:extLst>
          </p:cNvPr>
          <p:cNvSpPr>
            <a:spLocks noGrp="1"/>
          </p:cNvSpPr>
          <p:nvPr>
            <p:ph type="body" sz="quarter" idx="11" hasCustomPrompt="1"/>
          </p:nvPr>
        </p:nvSpPr>
        <p:spPr>
          <a:xfrm>
            <a:off x="680442" y="2099267"/>
            <a:ext cx="9397836" cy="3556098"/>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10" name="Text Placeholder 87">
            <a:extLst>
              <a:ext uri="{FF2B5EF4-FFF2-40B4-BE49-F238E27FC236}">
                <a16:creationId xmlns:a16="http://schemas.microsoft.com/office/drawing/2014/main" id="{26085726-CD9A-7395-3687-1DC5F953BAA4}"/>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1" name="Straight Connector 10">
            <a:extLst>
              <a:ext uri="{FF2B5EF4-FFF2-40B4-BE49-F238E27FC236}">
                <a16:creationId xmlns:a16="http://schemas.microsoft.com/office/drawing/2014/main" id="{45681836-8E54-80AD-BD75-E535D39ABB07}"/>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pic>
        <p:nvPicPr>
          <p:cNvPr id="5" name="Graphic 4">
            <a:extLst>
              <a:ext uri="{FF2B5EF4-FFF2-40B4-BE49-F238E27FC236}">
                <a16:creationId xmlns:a16="http://schemas.microsoft.com/office/drawing/2014/main" id="{D2772424-E620-D8C1-BA1A-61590D8A435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50892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 + bullets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1" name="Text Placeholder 87">
            <a:extLst>
              <a:ext uri="{FF2B5EF4-FFF2-40B4-BE49-F238E27FC236}">
                <a16:creationId xmlns:a16="http://schemas.microsoft.com/office/drawing/2014/main" id="{B687FDA5-FCEC-2481-F013-03D5B24AB098}"/>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2" name="Straight Connector 11">
            <a:extLst>
              <a:ext uri="{FF2B5EF4-FFF2-40B4-BE49-F238E27FC236}">
                <a16:creationId xmlns:a16="http://schemas.microsoft.com/office/drawing/2014/main" id="{E11F4C8D-1D8C-DC3D-53DF-9E99CA366504}"/>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4" name="Text Placeholder 16">
            <a:extLst>
              <a:ext uri="{FF2B5EF4-FFF2-40B4-BE49-F238E27FC236}">
                <a16:creationId xmlns:a16="http://schemas.microsoft.com/office/drawing/2014/main" id="{B68B835E-A6B9-62E8-4F78-8D49C0922508}"/>
              </a:ext>
            </a:extLst>
          </p:cNvPr>
          <p:cNvSpPr>
            <a:spLocks noGrp="1"/>
          </p:cNvSpPr>
          <p:nvPr>
            <p:ph type="body" sz="quarter" idx="14" hasCustomPrompt="1"/>
          </p:nvPr>
        </p:nvSpPr>
        <p:spPr>
          <a:xfrm>
            <a:off x="680442" y="2105237"/>
            <a:ext cx="9397836" cy="3555998"/>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4" name="Graphic 3">
            <a:extLst>
              <a:ext uri="{FF2B5EF4-FFF2-40B4-BE49-F238E27FC236}">
                <a16:creationId xmlns:a16="http://schemas.microsoft.com/office/drawing/2014/main" id="{09F51045-EC8A-4BC2-237B-172387F27A1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3588170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vest NI_White single line title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0" name="Text Placeholder 87">
            <a:extLst>
              <a:ext uri="{FF2B5EF4-FFF2-40B4-BE49-F238E27FC236}">
                <a16:creationId xmlns:a16="http://schemas.microsoft.com/office/drawing/2014/main" id="{399A32A6-BE50-B5E0-767C-D54D154C052A}"/>
              </a:ext>
            </a:extLst>
          </p:cNvPr>
          <p:cNvSpPr>
            <a:spLocks noGrp="1"/>
          </p:cNvSpPr>
          <p:nvPr>
            <p:ph type="body" sz="quarter" idx="10" hasCustomPrompt="1"/>
          </p:nvPr>
        </p:nvSpPr>
        <p:spPr>
          <a:xfrm>
            <a:off x="680443" y="628356"/>
            <a:ext cx="9338200" cy="568850"/>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1" name="Straight Connector 10">
            <a:extLst>
              <a:ext uri="{FF2B5EF4-FFF2-40B4-BE49-F238E27FC236}">
                <a16:creationId xmlns:a16="http://schemas.microsoft.com/office/drawing/2014/main" id="{CD97302C-E3ED-28ED-3DED-B7C062CFB9A0}"/>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2" name="Picture Placeholder 15">
            <a:extLst>
              <a:ext uri="{FF2B5EF4-FFF2-40B4-BE49-F238E27FC236}">
                <a16:creationId xmlns:a16="http://schemas.microsoft.com/office/drawing/2014/main" id="{1CC22E0F-65F9-E3D0-4F52-23A24B13F230}"/>
              </a:ext>
            </a:extLst>
          </p:cNvPr>
          <p:cNvSpPr>
            <a:spLocks noGrp="1"/>
          </p:cNvSpPr>
          <p:nvPr>
            <p:ph type="pic" sz="quarter" idx="15" hasCustomPrompt="1"/>
          </p:nvPr>
        </p:nvSpPr>
        <p:spPr>
          <a:xfrm>
            <a:off x="10793896" y="489216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4" name="Graphic 3">
            <a:extLst>
              <a:ext uri="{FF2B5EF4-FFF2-40B4-BE49-F238E27FC236}">
                <a16:creationId xmlns:a16="http://schemas.microsoft.com/office/drawing/2014/main" id="{571B5B6E-2A47-3534-2273-FFC19FA7C17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670879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vest NI_White title + copy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79B9BD5C-C394-28E3-82FB-84DE01B31583}"/>
              </a:ext>
            </a:extLst>
          </p:cNvPr>
          <p:cNvSpPr>
            <a:spLocks noGrp="1"/>
          </p:cNvSpPr>
          <p:nvPr>
            <p:ph type="body" sz="quarter" idx="11" hasCustomPrompt="1"/>
          </p:nvPr>
        </p:nvSpPr>
        <p:spPr>
          <a:xfrm>
            <a:off x="680442" y="1881617"/>
            <a:ext cx="9338201" cy="37793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10" name="Text Placeholder 87">
            <a:extLst>
              <a:ext uri="{FF2B5EF4-FFF2-40B4-BE49-F238E27FC236}">
                <a16:creationId xmlns:a16="http://schemas.microsoft.com/office/drawing/2014/main" id="{54B5B6E8-4F62-8D93-C800-E0F5992EF97E}"/>
              </a:ext>
            </a:extLst>
          </p:cNvPr>
          <p:cNvSpPr>
            <a:spLocks noGrp="1"/>
          </p:cNvSpPr>
          <p:nvPr>
            <p:ph type="body" sz="quarter" idx="10" hasCustomPrompt="1"/>
          </p:nvPr>
        </p:nvSpPr>
        <p:spPr>
          <a:xfrm>
            <a:off x="680443" y="628356"/>
            <a:ext cx="9338200" cy="568653"/>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1" name="Straight Connector 10">
            <a:extLst>
              <a:ext uri="{FF2B5EF4-FFF2-40B4-BE49-F238E27FC236}">
                <a16:creationId xmlns:a16="http://schemas.microsoft.com/office/drawing/2014/main" id="{1B71E303-EF44-C5B9-1C64-37BB8F163E8B}"/>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5" name="Picture Placeholder 15">
            <a:extLst>
              <a:ext uri="{FF2B5EF4-FFF2-40B4-BE49-F238E27FC236}">
                <a16:creationId xmlns:a16="http://schemas.microsoft.com/office/drawing/2014/main" id="{255050A5-348D-0AC4-EF90-C40409D9538A}"/>
              </a:ext>
            </a:extLst>
          </p:cNvPr>
          <p:cNvSpPr>
            <a:spLocks noGrp="1"/>
          </p:cNvSpPr>
          <p:nvPr>
            <p:ph type="pic" sz="quarter" idx="15" hasCustomPrompt="1"/>
          </p:nvPr>
        </p:nvSpPr>
        <p:spPr>
          <a:xfrm>
            <a:off x="10793896" y="489216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6" name="Graphic 5">
            <a:extLst>
              <a:ext uri="{FF2B5EF4-FFF2-40B4-BE49-F238E27FC236}">
                <a16:creationId xmlns:a16="http://schemas.microsoft.com/office/drawing/2014/main" id="{AE068567-D173-92D5-B90B-3D5C7CE8090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12439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vest NI_White title + copy + image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79B9BD5C-C394-28E3-82FB-84DE01B31583}"/>
              </a:ext>
            </a:extLst>
          </p:cNvPr>
          <p:cNvSpPr>
            <a:spLocks noGrp="1"/>
          </p:cNvSpPr>
          <p:nvPr>
            <p:ph type="body" sz="quarter" idx="11" hasCustomPrompt="1"/>
          </p:nvPr>
        </p:nvSpPr>
        <p:spPr>
          <a:xfrm>
            <a:off x="680443" y="1880179"/>
            <a:ext cx="5730296" cy="37793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6" name="Picture Placeholder 64">
            <a:extLst>
              <a:ext uri="{FF2B5EF4-FFF2-40B4-BE49-F238E27FC236}">
                <a16:creationId xmlns:a16="http://schemas.microsoft.com/office/drawing/2014/main" id="{67B5D724-FD28-9D12-F38B-7B0C1E3BEFB1}"/>
              </a:ext>
            </a:extLst>
          </p:cNvPr>
          <p:cNvSpPr>
            <a:spLocks noGrp="1"/>
          </p:cNvSpPr>
          <p:nvPr>
            <p:ph type="pic" sz="quarter" idx="16" hasCustomPrompt="1"/>
          </p:nvPr>
        </p:nvSpPr>
        <p:spPr>
          <a:xfrm>
            <a:off x="6758884" y="628356"/>
            <a:ext cx="3793848" cy="5031196"/>
          </a:xfrm>
          <a:custGeom>
            <a:avLst/>
            <a:gdLst>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0 h 3905250"/>
              <a:gd name="connsiteX8" fmla="*/ 2944812 w 2944812"/>
              <a:gd name="connsiteY8" fmla="*/ 3905250 h 3905250"/>
              <a:gd name="connsiteX9" fmla="*/ 0 w 2944812"/>
              <a:gd name="connsiteY9" fmla="*/ 390525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2359378 h 3905250"/>
              <a:gd name="connsiteX8" fmla="*/ 2944812 w 2944812"/>
              <a:gd name="connsiteY8" fmla="*/ 3905250 h 3905250"/>
              <a:gd name="connsiteX9" fmla="*/ 0 w 2944812"/>
              <a:gd name="connsiteY9" fmla="*/ 3905250 h 3905250"/>
              <a:gd name="connsiteX10" fmla="*/ 0 w 2944812"/>
              <a:gd name="connsiteY10" fmla="*/ 0 h 390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4812" h="3905250">
                <a:moveTo>
                  <a:pt x="0" y="0"/>
                </a:moveTo>
                <a:lnTo>
                  <a:pt x="1265911" y="0"/>
                </a:lnTo>
                <a:lnTo>
                  <a:pt x="1355163" y="11635"/>
                </a:lnTo>
                <a:cubicBezTo>
                  <a:pt x="1385226" y="19609"/>
                  <a:pt x="1414489" y="31566"/>
                  <a:pt x="1442136" y="47499"/>
                </a:cubicBezTo>
                <a:lnTo>
                  <a:pt x="2764544" y="809505"/>
                </a:lnTo>
                <a:cubicBezTo>
                  <a:pt x="2875135" y="873294"/>
                  <a:pt x="2943293" y="991105"/>
                  <a:pt x="2943293" y="1118571"/>
                </a:cubicBezTo>
                <a:lnTo>
                  <a:pt x="2943293" y="1945452"/>
                </a:lnTo>
                <a:cubicBezTo>
                  <a:pt x="2943799" y="2317985"/>
                  <a:pt x="2944306" y="1986845"/>
                  <a:pt x="2944812" y="2359378"/>
                </a:cubicBezTo>
                <a:lnTo>
                  <a:pt x="2944812" y="3905250"/>
                </a:lnTo>
                <a:lnTo>
                  <a:pt x="0" y="3905250"/>
                </a:lnTo>
                <a:lnTo>
                  <a:pt x="0" y="0"/>
                </a:lnTo>
                <a:close/>
              </a:path>
            </a:pathLst>
          </a:custGeom>
          <a:solidFill>
            <a:schemeClr val="bg1">
              <a:lumMod val="95000"/>
            </a:schemeClr>
          </a:solidFill>
        </p:spPr>
        <p:txBody>
          <a:bodyPr wrap="square" anchor="b">
            <a:noAutofit/>
          </a:bodyPr>
          <a:lstStyle>
            <a:lvl1pPr marL="136525" indent="-136525" algn="l">
              <a:buNone/>
              <a:tabLst/>
              <a:defRPr sz="1200">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Drag and drop image here</a:t>
            </a:r>
          </a:p>
        </p:txBody>
      </p:sp>
      <p:sp>
        <p:nvSpPr>
          <p:cNvPr id="15" name="Text Placeholder 87">
            <a:extLst>
              <a:ext uri="{FF2B5EF4-FFF2-40B4-BE49-F238E27FC236}">
                <a16:creationId xmlns:a16="http://schemas.microsoft.com/office/drawing/2014/main" id="{233C5885-DE8E-CEE1-A6B4-770369E30395}"/>
              </a:ext>
            </a:extLst>
          </p:cNvPr>
          <p:cNvSpPr>
            <a:spLocks noGrp="1"/>
          </p:cNvSpPr>
          <p:nvPr>
            <p:ph type="body" sz="quarter" idx="10" hasCustomPrompt="1"/>
          </p:nvPr>
        </p:nvSpPr>
        <p:spPr>
          <a:xfrm>
            <a:off x="680443" y="628356"/>
            <a:ext cx="5730296" cy="568849"/>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6" name="Straight Connector 15">
            <a:extLst>
              <a:ext uri="{FF2B5EF4-FFF2-40B4-BE49-F238E27FC236}">
                <a16:creationId xmlns:a16="http://schemas.microsoft.com/office/drawing/2014/main" id="{674E162D-D33A-6223-4835-F40162AA43C4}"/>
              </a:ext>
            </a:extLst>
          </p:cNvPr>
          <p:cNvCxnSpPr>
            <a:cxnSpLocks/>
          </p:cNvCxnSpPr>
          <p:nvPr userDrawn="1"/>
        </p:nvCxnSpPr>
        <p:spPr>
          <a:xfrm>
            <a:off x="680443" y="1278782"/>
            <a:ext cx="573029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0" name="Picture Placeholder 15">
            <a:extLst>
              <a:ext uri="{FF2B5EF4-FFF2-40B4-BE49-F238E27FC236}">
                <a16:creationId xmlns:a16="http://schemas.microsoft.com/office/drawing/2014/main" id="{B7CBF5BE-3BB7-173F-67CB-18092D063EF9}"/>
              </a:ext>
            </a:extLst>
          </p:cNvPr>
          <p:cNvSpPr>
            <a:spLocks noGrp="1"/>
          </p:cNvSpPr>
          <p:nvPr>
            <p:ph type="pic" sz="quarter" idx="17" hasCustomPrompt="1"/>
          </p:nvPr>
        </p:nvSpPr>
        <p:spPr>
          <a:xfrm>
            <a:off x="10793896" y="4890727"/>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5" name="Graphic 4">
            <a:extLst>
              <a:ext uri="{FF2B5EF4-FFF2-40B4-BE49-F238E27FC236}">
                <a16:creationId xmlns:a16="http://schemas.microsoft.com/office/drawing/2014/main" id="{FC0F7DDF-97C5-E1D2-A8D7-4B3745BBC29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49385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vest NI_White title + bullets + partner logo_Corporate blue">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3EE528AC-2777-CB8A-6B78-4BE59508038D}"/>
              </a:ext>
            </a:extLst>
          </p:cNvPr>
          <p:cNvSpPr>
            <a:spLocks noGrp="1"/>
          </p:cNvSpPr>
          <p:nvPr>
            <p:ph type="body" sz="quarter" idx="14" hasCustomPrompt="1"/>
          </p:nvPr>
        </p:nvSpPr>
        <p:spPr>
          <a:xfrm>
            <a:off x="680442" y="1865233"/>
            <a:ext cx="9338201" cy="3796002"/>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3" name="Text Placeholder 87">
            <a:extLst>
              <a:ext uri="{FF2B5EF4-FFF2-40B4-BE49-F238E27FC236}">
                <a16:creationId xmlns:a16="http://schemas.microsoft.com/office/drawing/2014/main" id="{EF3CE7B2-5214-F5A0-E6F8-73FB76936465}"/>
              </a:ext>
            </a:extLst>
          </p:cNvPr>
          <p:cNvSpPr>
            <a:spLocks noGrp="1"/>
          </p:cNvSpPr>
          <p:nvPr>
            <p:ph type="body" sz="quarter" idx="13" hasCustomPrompt="1"/>
          </p:nvPr>
        </p:nvSpPr>
        <p:spPr>
          <a:xfrm>
            <a:off x="680443" y="628356"/>
            <a:ext cx="9338200" cy="568406"/>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4" name="Straight Connector 13">
            <a:extLst>
              <a:ext uri="{FF2B5EF4-FFF2-40B4-BE49-F238E27FC236}">
                <a16:creationId xmlns:a16="http://schemas.microsoft.com/office/drawing/2014/main" id="{25C7E6D8-A553-7099-EE09-1C956B3E4F58}"/>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4" name="Picture Placeholder 15">
            <a:extLst>
              <a:ext uri="{FF2B5EF4-FFF2-40B4-BE49-F238E27FC236}">
                <a16:creationId xmlns:a16="http://schemas.microsoft.com/office/drawing/2014/main" id="{4C5E49BF-E145-2E95-96F5-AD919F6B6B31}"/>
              </a:ext>
            </a:extLst>
          </p:cNvPr>
          <p:cNvSpPr>
            <a:spLocks noGrp="1"/>
          </p:cNvSpPr>
          <p:nvPr>
            <p:ph type="pic" sz="quarter" idx="15" hasCustomPrompt="1"/>
          </p:nvPr>
        </p:nvSpPr>
        <p:spPr>
          <a:xfrm>
            <a:off x="10793896" y="4892409"/>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5" name="Graphic 4">
            <a:extLst>
              <a:ext uri="{FF2B5EF4-FFF2-40B4-BE49-F238E27FC236}">
                <a16:creationId xmlns:a16="http://schemas.microsoft.com/office/drawing/2014/main" id="{BE801E94-B784-C56B-A96A-F5E253707BC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1891464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vest NI_White title + bullets + image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5" name="Text Placeholder 87">
            <a:extLst>
              <a:ext uri="{FF2B5EF4-FFF2-40B4-BE49-F238E27FC236}">
                <a16:creationId xmlns:a16="http://schemas.microsoft.com/office/drawing/2014/main" id="{2071CA4E-7975-963F-91E8-3543FA320071}"/>
              </a:ext>
            </a:extLst>
          </p:cNvPr>
          <p:cNvSpPr>
            <a:spLocks noGrp="1"/>
          </p:cNvSpPr>
          <p:nvPr>
            <p:ph type="body" sz="quarter" idx="10" hasCustomPrompt="1"/>
          </p:nvPr>
        </p:nvSpPr>
        <p:spPr>
          <a:xfrm>
            <a:off x="680443" y="628356"/>
            <a:ext cx="5730296" cy="568408"/>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sp>
        <p:nvSpPr>
          <p:cNvPr id="6" name="Picture Placeholder 64">
            <a:extLst>
              <a:ext uri="{FF2B5EF4-FFF2-40B4-BE49-F238E27FC236}">
                <a16:creationId xmlns:a16="http://schemas.microsoft.com/office/drawing/2014/main" id="{67B5D724-FD28-9D12-F38B-7B0C1E3BEFB1}"/>
              </a:ext>
            </a:extLst>
          </p:cNvPr>
          <p:cNvSpPr>
            <a:spLocks noGrp="1"/>
          </p:cNvSpPr>
          <p:nvPr>
            <p:ph type="pic" sz="quarter" idx="16" hasCustomPrompt="1"/>
          </p:nvPr>
        </p:nvSpPr>
        <p:spPr>
          <a:xfrm>
            <a:off x="6758884" y="628356"/>
            <a:ext cx="3793848" cy="5031196"/>
          </a:xfrm>
          <a:custGeom>
            <a:avLst/>
            <a:gdLst>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0 h 3905250"/>
              <a:gd name="connsiteX8" fmla="*/ 2944812 w 2944812"/>
              <a:gd name="connsiteY8" fmla="*/ 3905250 h 3905250"/>
              <a:gd name="connsiteX9" fmla="*/ 0 w 2944812"/>
              <a:gd name="connsiteY9" fmla="*/ 390525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2359378 h 3905250"/>
              <a:gd name="connsiteX8" fmla="*/ 2944812 w 2944812"/>
              <a:gd name="connsiteY8" fmla="*/ 3905250 h 3905250"/>
              <a:gd name="connsiteX9" fmla="*/ 0 w 2944812"/>
              <a:gd name="connsiteY9" fmla="*/ 3905250 h 3905250"/>
              <a:gd name="connsiteX10" fmla="*/ 0 w 2944812"/>
              <a:gd name="connsiteY10" fmla="*/ 0 h 390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4812" h="3905250">
                <a:moveTo>
                  <a:pt x="0" y="0"/>
                </a:moveTo>
                <a:lnTo>
                  <a:pt x="1265911" y="0"/>
                </a:lnTo>
                <a:lnTo>
                  <a:pt x="1355163" y="11635"/>
                </a:lnTo>
                <a:cubicBezTo>
                  <a:pt x="1385226" y="19609"/>
                  <a:pt x="1414489" y="31566"/>
                  <a:pt x="1442136" y="47499"/>
                </a:cubicBezTo>
                <a:lnTo>
                  <a:pt x="2764544" y="809505"/>
                </a:lnTo>
                <a:cubicBezTo>
                  <a:pt x="2875135" y="873294"/>
                  <a:pt x="2943293" y="991105"/>
                  <a:pt x="2943293" y="1118571"/>
                </a:cubicBezTo>
                <a:lnTo>
                  <a:pt x="2943293" y="1945452"/>
                </a:lnTo>
                <a:cubicBezTo>
                  <a:pt x="2943799" y="2317985"/>
                  <a:pt x="2944306" y="1986845"/>
                  <a:pt x="2944812" y="2359378"/>
                </a:cubicBezTo>
                <a:lnTo>
                  <a:pt x="2944812" y="3905250"/>
                </a:lnTo>
                <a:lnTo>
                  <a:pt x="0" y="3905250"/>
                </a:lnTo>
                <a:lnTo>
                  <a:pt x="0" y="0"/>
                </a:lnTo>
                <a:close/>
              </a:path>
            </a:pathLst>
          </a:custGeom>
          <a:solidFill>
            <a:schemeClr val="bg1">
              <a:lumMod val="95000"/>
            </a:schemeClr>
          </a:solidFill>
        </p:spPr>
        <p:txBody>
          <a:bodyPr wrap="square" anchor="b">
            <a:noAutofit/>
          </a:bodyPr>
          <a:lstStyle>
            <a:lvl1pPr marL="136525" indent="-136525" algn="l">
              <a:buNone/>
              <a:tabLst/>
              <a:defRPr sz="1200">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Drag and drop image here</a:t>
            </a:r>
          </a:p>
        </p:txBody>
      </p:sp>
      <p:cxnSp>
        <p:nvCxnSpPr>
          <p:cNvPr id="11" name="Straight Connector 10">
            <a:extLst>
              <a:ext uri="{FF2B5EF4-FFF2-40B4-BE49-F238E27FC236}">
                <a16:creationId xmlns:a16="http://schemas.microsoft.com/office/drawing/2014/main" id="{A44A6602-FAD6-4CD8-7754-037DBB903DAF}"/>
              </a:ext>
            </a:extLst>
          </p:cNvPr>
          <p:cNvCxnSpPr>
            <a:cxnSpLocks/>
          </p:cNvCxnSpPr>
          <p:nvPr userDrawn="1"/>
        </p:nvCxnSpPr>
        <p:spPr>
          <a:xfrm>
            <a:off x="680443" y="1278782"/>
            <a:ext cx="573029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4" name="Picture Placeholder 15">
            <a:extLst>
              <a:ext uri="{FF2B5EF4-FFF2-40B4-BE49-F238E27FC236}">
                <a16:creationId xmlns:a16="http://schemas.microsoft.com/office/drawing/2014/main" id="{689EAEAA-F19C-BD07-E5E3-F45D788E35DB}"/>
              </a:ext>
            </a:extLst>
          </p:cNvPr>
          <p:cNvSpPr>
            <a:spLocks noGrp="1"/>
          </p:cNvSpPr>
          <p:nvPr>
            <p:ph type="pic" sz="quarter" idx="15" hasCustomPrompt="1"/>
          </p:nvPr>
        </p:nvSpPr>
        <p:spPr>
          <a:xfrm>
            <a:off x="10793896" y="4890723"/>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sp>
        <p:nvSpPr>
          <p:cNvPr id="13" name="Text Placeholder 16">
            <a:extLst>
              <a:ext uri="{FF2B5EF4-FFF2-40B4-BE49-F238E27FC236}">
                <a16:creationId xmlns:a16="http://schemas.microsoft.com/office/drawing/2014/main" id="{023A39C0-AF86-68AB-3F37-77B071600BF0}"/>
              </a:ext>
            </a:extLst>
          </p:cNvPr>
          <p:cNvSpPr>
            <a:spLocks noGrp="1"/>
          </p:cNvSpPr>
          <p:nvPr>
            <p:ph type="body" sz="quarter" idx="14" hasCustomPrompt="1"/>
          </p:nvPr>
        </p:nvSpPr>
        <p:spPr>
          <a:xfrm>
            <a:off x="680442" y="1865233"/>
            <a:ext cx="5730297" cy="3796002"/>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10" name="Graphic 9">
            <a:extLst>
              <a:ext uri="{FF2B5EF4-FFF2-40B4-BE49-F238E27FC236}">
                <a16:creationId xmlns:a16="http://schemas.microsoft.com/office/drawing/2014/main" id="{CC9DFB94-BD18-E1AA-B16E-78419594210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34710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vest NI_Cover Slide no image and partner logo_Corporate green">
    <p:bg>
      <p:bgPr>
        <a:solidFill>
          <a:srgbClr val="65B32E"/>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B97A30C-4246-5CDE-33E7-CDAD1BD2966C}"/>
              </a:ext>
            </a:extLst>
          </p:cNvPr>
          <p:cNvPicPr>
            <a:picLocks noChangeAspect="1"/>
          </p:cNvPicPr>
          <p:nvPr userDrawn="1"/>
        </p:nvPicPr>
        <p:blipFill>
          <a:blip>
            <a:extLst>
              <a:ext uri="{96DAC541-7B7A-43D3-8B79-37D633B846F1}">
                <asvg:svgBlip xmlns:asvg="http://schemas.microsoft.com/office/drawing/2016/SVG/main" r:embed="rId2"/>
              </a:ext>
            </a:extLst>
          </a:blip>
          <a:srcRect b="7139"/>
          <a:stretch/>
        </p:blipFill>
        <p:spPr>
          <a:xfrm flipH="1">
            <a:off x="10233610" y="4653077"/>
            <a:ext cx="1958390" cy="2204923"/>
          </a:xfrm>
          <a:prstGeom prst="rect">
            <a:avLst/>
          </a:prstGeom>
        </p:spPr>
      </p:pic>
      <p:sp>
        <p:nvSpPr>
          <p:cNvPr id="13" name="Picture Placeholder 15">
            <a:extLst>
              <a:ext uri="{FF2B5EF4-FFF2-40B4-BE49-F238E27FC236}">
                <a16:creationId xmlns:a16="http://schemas.microsoft.com/office/drawing/2014/main" id="{3FBC526C-B38D-92FD-A711-3049083A925A}"/>
              </a:ext>
            </a:extLst>
          </p:cNvPr>
          <p:cNvSpPr>
            <a:spLocks noGrp="1"/>
          </p:cNvSpPr>
          <p:nvPr>
            <p:ph type="pic" sz="quarter" idx="15" hasCustomPrompt="1"/>
          </p:nvPr>
        </p:nvSpPr>
        <p:spPr>
          <a:xfrm>
            <a:off x="10563856" y="5541817"/>
            <a:ext cx="1489599" cy="1149928"/>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3" name="Graphic 2">
            <a:extLst>
              <a:ext uri="{FF2B5EF4-FFF2-40B4-BE49-F238E27FC236}">
                <a16:creationId xmlns:a16="http://schemas.microsoft.com/office/drawing/2014/main" id="{EF70DB55-424B-663D-B03D-F9C6DF79583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70566" y="0"/>
            <a:ext cx="2921434" cy="1800000"/>
          </a:xfrm>
          <a:prstGeom prst="rect">
            <a:avLst/>
          </a:prstGeom>
        </p:spPr>
      </p:pic>
      <p:sp>
        <p:nvSpPr>
          <p:cNvPr id="8" name="Title 1">
            <a:extLst>
              <a:ext uri="{FF2B5EF4-FFF2-40B4-BE49-F238E27FC236}">
                <a16:creationId xmlns:a16="http://schemas.microsoft.com/office/drawing/2014/main" id="{035E3461-557E-9BD1-4418-5F344C665438}"/>
              </a:ext>
            </a:extLst>
          </p:cNvPr>
          <p:cNvSpPr>
            <a:spLocks noGrp="1"/>
          </p:cNvSpPr>
          <p:nvPr>
            <p:ph type="ctrTitle" hasCustomPrompt="1"/>
          </p:nvPr>
        </p:nvSpPr>
        <p:spPr>
          <a:xfrm>
            <a:off x="891701" y="1874265"/>
            <a:ext cx="4584423" cy="684000"/>
          </a:xfrm>
        </p:spPr>
        <p:txBody>
          <a:bodyPr anchor="b">
            <a:normAutofit/>
          </a:bodyPr>
          <a:lstStyle>
            <a:lvl1pPr algn="l">
              <a:lnSpc>
                <a:spcPct val="100000"/>
              </a:lnSpc>
              <a:defRPr sz="4500" b="0">
                <a:solidFill>
                  <a:schemeClr val="bg1"/>
                </a:solidFill>
                <a:latin typeface="Arial" panose="020B0604020202020204" pitchFamily="34" charset="0"/>
                <a:cs typeface="Arial" panose="020B0604020202020204" pitchFamily="34" charset="0"/>
              </a:defRPr>
            </a:lvl1pPr>
          </a:lstStyle>
          <a:p>
            <a:r>
              <a:rPr lang="en-GB"/>
              <a:t>COVER SLIDE</a:t>
            </a:r>
            <a:endParaRPr lang="en-US"/>
          </a:p>
        </p:txBody>
      </p:sp>
      <p:sp>
        <p:nvSpPr>
          <p:cNvPr id="9" name="Text Placeholder 13">
            <a:extLst>
              <a:ext uri="{FF2B5EF4-FFF2-40B4-BE49-F238E27FC236}">
                <a16:creationId xmlns:a16="http://schemas.microsoft.com/office/drawing/2014/main" id="{A1284E80-723F-76B1-3F7F-2C22DE49A540}"/>
              </a:ext>
            </a:extLst>
          </p:cNvPr>
          <p:cNvSpPr>
            <a:spLocks noGrp="1"/>
          </p:cNvSpPr>
          <p:nvPr>
            <p:ph type="body" sz="quarter" idx="11" hasCustomPrompt="1"/>
          </p:nvPr>
        </p:nvSpPr>
        <p:spPr>
          <a:xfrm>
            <a:off x="891702" y="1134181"/>
            <a:ext cx="4584424" cy="730107"/>
          </a:xfrm>
          <a:prstGeom prst="rect">
            <a:avLst/>
          </a:prstGeom>
          <a:solidFill>
            <a:srgbClr val="65B32E"/>
          </a:solidFill>
          <a:ln w="19050">
            <a:solidFill>
              <a:schemeClr val="bg1"/>
            </a:solidFill>
          </a:ln>
        </p:spPr>
        <p:txBody>
          <a:bodyPr anchor="b">
            <a:normAutofit/>
          </a:bodyPr>
          <a:lstStyle>
            <a:lvl1pPr marL="0" indent="0">
              <a:buNone/>
              <a:defRPr sz="4500" b="1">
                <a:solidFill>
                  <a:schemeClr val="bg1"/>
                </a:solidFill>
                <a:latin typeface="Arial" panose="020B0604020202020204" pitchFamily="34" charset="0"/>
                <a:cs typeface="Arial" panose="020B0604020202020204" pitchFamily="34" charset="0"/>
              </a:defRPr>
            </a:lvl1pPr>
          </a:lstStyle>
          <a:p>
            <a:pPr lvl="0"/>
            <a:r>
              <a:rPr lang="en-GB"/>
              <a:t>PRESENTATION</a:t>
            </a:r>
          </a:p>
        </p:txBody>
      </p:sp>
      <p:pic>
        <p:nvPicPr>
          <p:cNvPr id="11" name="Graphic 10">
            <a:extLst>
              <a:ext uri="{FF2B5EF4-FFF2-40B4-BE49-F238E27FC236}">
                <a16:creationId xmlns:a16="http://schemas.microsoft.com/office/drawing/2014/main" id="{29D30EBC-04F5-7A5A-D81E-EB52A3206591}"/>
              </a:ext>
            </a:extLst>
          </p:cNvPr>
          <p:cNvPicPr>
            <a:picLocks noChangeAspect="1"/>
          </p:cNvPicPr>
          <p:nvPr userDrawn="1"/>
        </p:nvPicPr>
        <p:blipFill>
          <a:blip>
            <a:extLst>
              <a:ext uri="{96DAC541-7B7A-43D3-8B79-37D633B846F1}">
                <asvg:svgBlip xmlns:asvg="http://schemas.microsoft.com/office/drawing/2016/SVG/main" r:embed="rId4"/>
              </a:ext>
            </a:extLst>
          </a:blip>
          <a:srcRect l="-3908" t="22" r="4776" b="37487"/>
          <a:stretch/>
        </p:blipFill>
        <p:spPr>
          <a:xfrm>
            <a:off x="5722374" y="2263175"/>
            <a:ext cx="6473331" cy="4607574"/>
          </a:xfrm>
          <a:prstGeom prst="rect">
            <a:avLst/>
          </a:prstGeom>
        </p:spPr>
      </p:pic>
      <p:pic>
        <p:nvPicPr>
          <p:cNvPr id="12" name="Graphic 11">
            <a:extLst>
              <a:ext uri="{FF2B5EF4-FFF2-40B4-BE49-F238E27FC236}">
                <a16:creationId xmlns:a16="http://schemas.microsoft.com/office/drawing/2014/main" id="{1479FD72-87A2-876B-181A-9528901C046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323759" y="4598918"/>
            <a:ext cx="1553073" cy="1729088"/>
          </a:xfrm>
          <a:prstGeom prst="rect">
            <a:avLst/>
          </a:prstGeom>
        </p:spPr>
      </p:pic>
      <p:pic>
        <p:nvPicPr>
          <p:cNvPr id="15" name="Graphic 14">
            <a:extLst>
              <a:ext uri="{FF2B5EF4-FFF2-40B4-BE49-F238E27FC236}">
                <a16:creationId xmlns:a16="http://schemas.microsoft.com/office/drawing/2014/main" id="{22A25D25-0C26-BB80-E722-B6AB5ADA85B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147026" y="3802706"/>
            <a:ext cx="1133634" cy="1262112"/>
          </a:xfrm>
          <a:prstGeom prst="rect">
            <a:avLst/>
          </a:prstGeom>
        </p:spPr>
      </p:pic>
      <p:pic>
        <p:nvPicPr>
          <p:cNvPr id="16" name="Graphic 15">
            <a:extLst>
              <a:ext uri="{FF2B5EF4-FFF2-40B4-BE49-F238E27FC236}">
                <a16:creationId xmlns:a16="http://schemas.microsoft.com/office/drawing/2014/main" id="{525301E2-EE1E-EBA5-B5DD-EC9C51A00D6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6451142" y="1339899"/>
            <a:ext cx="1361569" cy="1515881"/>
          </a:xfrm>
          <a:prstGeom prst="rect">
            <a:avLst/>
          </a:prstGeom>
        </p:spPr>
      </p:pic>
      <p:pic>
        <p:nvPicPr>
          <p:cNvPr id="17" name="Graphic 16">
            <a:extLst>
              <a:ext uri="{FF2B5EF4-FFF2-40B4-BE49-F238E27FC236}">
                <a16:creationId xmlns:a16="http://schemas.microsoft.com/office/drawing/2014/main" id="{F5464F63-78E5-05E1-72F4-059465E2134D}"/>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0438932" y="2855780"/>
            <a:ext cx="873933" cy="972979"/>
          </a:xfrm>
          <a:prstGeom prst="rect">
            <a:avLst/>
          </a:prstGeom>
        </p:spPr>
      </p:pic>
      <p:pic>
        <p:nvPicPr>
          <p:cNvPr id="18" name="Graphic 17">
            <a:extLst>
              <a:ext uri="{FF2B5EF4-FFF2-40B4-BE49-F238E27FC236}">
                <a16:creationId xmlns:a16="http://schemas.microsoft.com/office/drawing/2014/main" id="{0712D195-CCB8-B2A4-D152-D3946B8555A0}"/>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624085" y="744966"/>
            <a:ext cx="534371" cy="594933"/>
          </a:xfrm>
          <a:prstGeom prst="rect">
            <a:avLst/>
          </a:prstGeom>
        </p:spPr>
      </p:pic>
    </p:spTree>
    <p:extLst>
      <p:ext uri="{BB962C8B-B14F-4D97-AF65-F5344CB8AC3E}">
        <p14:creationId xmlns:p14="http://schemas.microsoft.com/office/powerpoint/2010/main" val="361156021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vest NI_White title + 2 copy columns _ partner logo_Corporate blue">
    <p:spTree>
      <p:nvGrpSpPr>
        <p:cNvPr id="1" name=""/>
        <p:cNvGrpSpPr/>
        <p:nvPr/>
      </p:nvGrpSpPr>
      <p:grpSpPr>
        <a:xfrm>
          <a:off x="0" y="0"/>
          <a:ext cx="0" cy="0"/>
          <a:chOff x="0" y="0"/>
          <a:chExt cx="0" cy="0"/>
        </a:xfrm>
      </p:grpSpPr>
      <p:sp>
        <p:nvSpPr>
          <p:cNvPr id="12" name="Text Placeholder 13">
            <a:extLst>
              <a:ext uri="{FF2B5EF4-FFF2-40B4-BE49-F238E27FC236}">
                <a16:creationId xmlns:a16="http://schemas.microsoft.com/office/drawing/2014/main" id="{310A8B12-0370-FC33-0DEC-4912D9F7B554}"/>
              </a:ext>
            </a:extLst>
          </p:cNvPr>
          <p:cNvSpPr>
            <a:spLocks noGrp="1"/>
          </p:cNvSpPr>
          <p:nvPr>
            <p:ph type="body" sz="quarter" idx="19" hasCustomPrompt="1"/>
          </p:nvPr>
        </p:nvSpPr>
        <p:spPr>
          <a:xfrm>
            <a:off x="5651258" y="1895091"/>
            <a:ext cx="4372416" cy="3792649"/>
          </a:xfrm>
          <a:prstGeom prst="rect">
            <a:avLst/>
          </a:prstGeom>
        </p:spPr>
        <p:txBody>
          <a:bodyPr lIns="0" tIns="0" rIns="0" bIns="0">
            <a:normAutofit/>
          </a:bodyPr>
          <a:lstStyle>
            <a:lvl1pPr marL="0" indent="0">
              <a:lnSpc>
                <a:spcPct val="100000"/>
              </a:lnSpc>
              <a:buNone/>
              <a:defRPr sz="2000" baseline="0">
                <a:solidFill>
                  <a:srgbClr val="3D3D3D"/>
                </a:solidFill>
                <a:latin typeface="Arial" panose="020B0604020202020204" pitchFamily="34" charset="0"/>
              </a:defRPr>
            </a:lvl1pPr>
            <a:lvl2pPr marL="457200" indent="0">
              <a:buNone/>
              <a:defRPr/>
            </a:lvl2pPr>
          </a:lstStyle>
          <a:p>
            <a:pPr lvl="0"/>
            <a:r>
              <a:rPr lang="en-GB"/>
              <a:t>Body copy in here.</a:t>
            </a:r>
            <a:endParaRPr lang="en-US"/>
          </a:p>
        </p:txBody>
      </p:sp>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4" name="Text Placeholder 87">
            <a:extLst>
              <a:ext uri="{FF2B5EF4-FFF2-40B4-BE49-F238E27FC236}">
                <a16:creationId xmlns:a16="http://schemas.microsoft.com/office/drawing/2014/main" id="{28BE21E9-C79D-B7D7-E6F2-8D520A5A7011}"/>
              </a:ext>
            </a:extLst>
          </p:cNvPr>
          <p:cNvSpPr>
            <a:spLocks noGrp="1"/>
          </p:cNvSpPr>
          <p:nvPr>
            <p:ph type="body" sz="quarter" idx="20" hasCustomPrompt="1"/>
          </p:nvPr>
        </p:nvSpPr>
        <p:spPr>
          <a:xfrm>
            <a:off x="680443" y="628356"/>
            <a:ext cx="9338200" cy="568850"/>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5" name="Straight Connector 14">
            <a:extLst>
              <a:ext uri="{FF2B5EF4-FFF2-40B4-BE49-F238E27FC236}">
                <a16:creationId xmlns:a16="http://schemas.microsoft.com/office/drawing/2014/main" id="{6810C099-1788-4181-5BF3-21A35CE00CE9}"/>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16" name="Text Placeholder 13">
            <a:extLst>
              <a:ext uri="{FF2B5EF4-FFF2-40B4-BE49-F238E27FC236}">
                <a16:creationId xmlns:a16="http://schemas.microsoft.com/office/drawing/2014/main" id="{8FBE9677-6985-C6CA-B10F-014B2DD255C4}"/>
              </a:ext>
            </a:extLst>
          </p:cNvPr>
          <p:cNvSpPr>
            <a:spLocks noGrp="1"/>
          </p:cNvSpPr>
          <p:nvPr>
            <p:ph type="body" sz="quarter" idx="21" hasCustomPrompt="1"/>
          </p:nvPr>
        </p:nvSpPr>
        <p:spPr>
          <a:xfrm>
            <a:off x="680443" y="1881860"/>
            <a:ext cx="4372417" cy="3792649"/>
          </a:xfrm>
          <a:prstGeom prst="rect">
            <a:avLst/>
          </a:prstGeom>
        </p:spPr>
        <p:txBody>
          <a:bodyPr lIns="0" tIns="0" rIns="0" bIns="0">
            <a:normAutofit/>
          </a:bodyPr>
          <a:lstStyle>
            <a:lvl1pPr marL="0" indent="0">
              <a:lnSpc>
                <a:spcPct val="100000"/>
              </a:lnSpc>
              <a:buNone/>
              <a:defRPr sz="2000" baseline="0">
                <a:solidFill>
                  <a:srgbClr val="3D3D3D"/>
                </a:solidFill>
                <a:latin typeface="Arial" panose="020B0604020202020204" pitchFamily="34" charset="0"/>
              </a:defRPr>
            </a:lvl1pPr>
            <a:lvl2pPr marL="457200" indent="0">
              <a:buNone/>
              <a:defRPr/>
            </a:lvl2pPr>
          </a:lstStyle>
          <a:p>
            <a:pPr lvl="0"/>
            <a:r>
              <a:rPr lang="en-GB"/>
              <a:t>Body copy in here.</a:t>
            </a:r>
            <a:endParaRPr lang="en-US"/>
          </a:p>
        </p:txBody>
      </p:sp>
      <p:sp>
        <p:nvSpPr>
          <p:cNvPr id="6" name="Picture Placeholder 15">
            <a:extLst>
              <a:ext uri="{FF2B5EF4-FFF2-40B4-BE49-F238E27FC236}">
                <a16:creationId xmlns:a16="http://schemas.microsoft.com/office/drawing/2014/main" id="{66280778-4A67-0C53-0585-9A055734AD08}"/>
              </a:ext>
            </a:extLst>
          </p:cNvPr>
          <p:cNvSpPr>
            <a:spLocks noGrp="1"/>
          </p:cNvSpPr>
          <p:nvPr>
            <p:ph type="pic" sz="quarter" idx="15" hasCustomPrompt="1"/>
          </p:nvPr>
        </p:nvSpPr>
        <p:spPr>
          <a:xfrm>
            <a:off x="10793896" y="491891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4" name="Graphic 3">
            <a:extLst>
              <a:ext uri="{FF2B5EF4-FFF2-40B4-BE49-F238E27FC236}">
                <a16:creationId xmlns:a16="http://schemas.microsoft.com/office/drawing/2014/main" id="{42477D96-5117-D513-5F8C-1D8B672DC71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647998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6" name="Text Placeholder 87">
            <a:extLst>
              <a:ext uri="{FF2B5EF4-FFF2-40B4-BE49-F238E27FC236}">
                <a16:creationId xmlns:a16="http://schemas.microsoft.com/office/drawing/2014/main" id="{91AF67D2-9D07-961D-2A82-E470F63B802F}"/>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3" name="Straight Connector 12">
            <a:extLst>
              <a:ext uri="{FF2B5EF4-FFF2-40B4-BE49-F238E27FC236}">
                <a16:creationId xmlns:a16="http://schemas.microsoft.com/office/drawing/2014/main" id="{CEAA5063-2F91-9FBF-F6FA-4FF45B58228E}"/>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4" name="Picture Placeholder 15">
            <a:extLst>
              <a:ext uri="{FF2B5EF4-FFF2-40B4-BE49-F238E27FC236}">
                <a16:creationId xmlns:a16="http://schemas.microsoft.com/office/drawing/2014/main" id="{CC82E437-78A6-A226-FF3B-6E775D51F7B9}"/>
              </a:ext>
            </a:extLst>
          </p:cNvPr>
          <p:cNvSpPr>
            <a:spLocks noGrp="1"/>
          </p:cNvSpPr>
          <p:nvPr>
            <p:ph type="pic" sz="quarter" idx="15" hasCustomPrompt="1"/>
          </p:nvPr>
        </p:nvSpPr>
        <p:spPr>
          <a:xfrm>
            <a:off x="10793896" y="489216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5" name="Graphic 4">
            <a:extLst>
              <a:ext uri="{FF2B5EF4-FFF2-40B4-BE49-F238E27FC236}">
                <a16:creationId xmlns:a16="http://schemas.microsoft.com/office/drawing/2014/main" id="{82DEDD22-E3F0-AFD8-B5DB-046391D2AF0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0792282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 + copy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92A0F76D-EA58-9770-092F-5661CC6FC56C}"/>
              </a:ext>
            </a:extLst>
          </p:cNvPr>
          <p:cNvSpPr>
            <a:spLocks noGrp="1"/>
          </p:cNvSpPr>
          <p:nvPr>
            <p:ph type="body" sz="quarter" idx="11" hasCustomPrompt="1"/>
          </p:nvPr>
        </p:nvSpPr>
        <p:spPr>
          <a:xfrm>
            <a:off x="680442" y="2099267"/>
            <a:ext cx="9397836" cy="3556098"/>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10" name="Text Placeholder 87">
            <a:extLst>
              <a:ext uri="{FF2B5EF4-FFF2-40B4-BE49-F238E27FC236}">
                <a16:creationId xmlns:a16="http://schemas.microsoft.com/office/drawing/2014/main" id="{26085726-CD9A-7395-3687-1DC5F953BAA4}"/>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1" name="Straight Connector 10">
            <a:extLst>
              <a:ext uri="{FF2B5EF4-FFF2-40B4-BE49-F238E27FC236}">
                <a16:creationId xmlns:a16="http://schemas.microsoft.com/office/drawing/2014/main" id="{45681836-8E54-80AD-BD75-E535D39ABB07}"/>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5" name="Picture Placeholder 15">
            <a:extLst>
              <a:ext uri="{FF2B5EF4-FFF2-40B4-BE49-F238E27FC236}">
                <a16:creationId xmlns:a16="http://schemas.microsoft.com/office/drawing/2014/main" id="{66F66F9D-8ECB-58AD-F97E-9478EB224804}"/>
              </a:ext>
            </a:extLst>
          </p:cNvPr>
          <p:cNvSpPr>
            <a:spLocks noGrp="1"/>
          </p:cNvSpPr>
          <p:nvPr>
            <p:ph type="pic" sz="quarter" idx="15" hasCustomPrompt="1"/>
          </p:nvPr>
        </p:nvSpPr>
        <p:spPr>
          <a:xfrm>
            <a:off x="10793896" y="489216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6" name="Graphic 5">
            <a:extLst>
              <a:ext uri="{FF2B5EF4-FFF2-40B4-BE49-F238E27FC236}">
                <a16:creationId xmlns:a16="http://schemas.microsoft.com/office/drawing/2014/main" id="{A81EAFE3-54E9-C855-9828-0758C91B06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3133889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vest NI_White Double Line Title + bullets + partner logo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1" name="Text Placeholder 87">
            <a:extLst>
              <a:ext uri="{FF2B5EF4-FFF2-40B4-BE49-F238E27FC236}">
                <a16:creationId xmlns:a16="http://schemas.microsoft.com/office/drawing/2014/main" id="{B687FDA5-FCEC-2481-F013-03D5B24AB098}"/>
              </a:ext>
            </a:extLst>
          </p:cNvPr>
          <p:cNvSpPr>
            <a:spLocks noGrp="1"/>
          </p:cNvSpPr>
          <p:nvPr>
            <p:ph type="body" sz="quarter" idx="10" hasCustomPrompt="1"/>
          </p:nvPr>
        </p:nvSpPr>
        <p:spPr>
          <a:xfrm>
            <a:off x="680443" y="628356"/>
            <a:ext cx="9397836" cy="891822"/>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1" baseline="0">
                <a:solidFill>
                  <a:srgbClr val="3D3D3D"/>
                </a:solidFill>
                <a:latin typeface="Arial" panose="020B0604020202020204" pitchFamily="34" charset="0"/>
              </a:defRPr>
            </a:lvl1pPr>
          </a:lstStyle>
          <a:p>
            <a:pPr lvl="0"/>
            <a:r>
              <a:rPr lang="en-GB"/>
              <a:t>This is a double line page title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r>
              <a:rPr lang="en-GB"/>
              <a:t>This is a double line page title</a:t>
            </a:r>
            <a:endParaRPr lang="en-US"/>
          </a:p>
          <a:p>
            <a:pPr lvl="0"/>
            <a:endParaRPr lang="en-US"/>
          </a:p>
        </p:txBody>
      </p:sp>
      <p:cxnSp>
        <p:nvCxnSpPr>
          <p:cNvPr id="12" name="Straight Connector 11">
            <a:extLst>
              <a:ext uri="{FF2B5EF4-FFF2-40B4-BE49-F238E27FC236}">
                <a16:creationId xmlns:a16="http://schemas.microsoft.com/office/drawing/2014/main" id="{E11F4C8D-1D8C-DC3D-53DF-9E99CA366504}"/>
              </a:ext>
            </a:extLst>
          </p:cNvPr>
          <p:cNvCxnSpPr>
            <a:cxnSpLocks/>
          </p:cNvCxnSpPr>
          <p:nvPr userDrawn="1"/>
        </p:nvCxnSpPr>
        <p:spPr>
          <a:xfrm>
            <a:off x="680443" y="1676345"/>
            <a:ext cx="939783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sp>
        <p:nvSpPr>
          <p:cNvPr id="4" name="Picture Placeholder 15">
            <a:extLst>
              <a:ext uri="{FF2B5EF4-FFF2-40B4-BE49-F238E27FC236}">
                <a16:creationId xmlns:a16="http://schemas.microsoft.com/office/drawing/2014/main" id="{37732825-13BD-E6D8-9D19-E3B4FC43E068}"/>
              </a:ext>
            </a:extLst>
          </p:cNvPr>
          <p:cNvSpPr>
            <a:spLocks noGrp="1"/>
          </p:cNvSpPr>
          <p:nvPr>
            <p:ph type="pic" sz="quarter" idx="15" hasCustomPrompt="1"/>
          </p:nvPr>
        </p:nvSpPr>
        <p:spPr>
          <a:xfrm>
            <a:off x="10793896" y="4892161"/>
            <a:ext cx="1093856" cy="768829"/>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sp>
        <p:nvSpPr>
          <p:cNvPr id="10" name="Text Placeholder 16">
            <a:extLst>
              <a:ext uri="{FF2B5EF4-FFF2-40B4-BE49-F238E27FC236}">
                <a16:creationId xmlns:a16="http://schemas.microsoft.com/office/drawing/2014/main" id="{7DD68ABB-43F1-76CF-87A6-579A6ECBEB14}"/>
              </a:ext>
            </a:extLst>
          </p:cNvPr>
          <p:cNvSpPr>
            <a:spLocks noGrp="1"/>
          </p:cNvSpPr>
          <p:nvPr>
            <p:ph type="body" sz="quarter" idx="14" hasCustomPrompt="1"/>
          </p:nvPr>
        </p:nvSpPr>
        <p:spPr>
          <a:xfrm>
            <a:off x="680442" y="2105237"/>
            <a:ext cx="9397836" cy="3555998"/>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5" name="Graphic 4">
            <a:extLst>
              <a:ext uri="{FF2B5EF4-FFF2-40B4-BE49-F238E27FC236}">
                <a16:creationId xmlns:a16="http://schemas.microsoft.com/office/drawing/2014/main" id="{2B62CAFD-C83A-AC85-3F3E-C47F6D3CDF3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189877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44A29-4683-2B87-AC7A-E18A8EDF67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619977-F984-CB1F-E11F-2AF5063821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BAAF0F-7539-6574-55F3-F02B55E3F3D9}"/>
              </a:ext>
            </a:extLst>
          </p:cNvPr>
          <p:cNvSpPr>
            <a:spLocks noGrp="1"/>
          </p:cNvSpPr>
          <p:nvPr>
            <p:ph type="dt" sz="half" idx="10"/>
          </p:nvPr>
        </p:nvSpPr>
        <p:spPr/>
        <p:txBody>
          <a:bodyPr/>
          <a:lstStyle/>
          <a:p>
            <a:fld id="{85026DFE-55FC-4639-8280-3C27CF6615F0}" type="datetimeFigureOut">
              <a:rPr lang="en-GB" smtClean="0"/>
              <a:t>10/07/2026</a:t>
            </a:fld>
            <a:endParaRPr lang="en-GB"/>
          </a:p>
        </p:txBody>
      </p:sp>
      <p:sp>
        <p:nvSpPr>
          <p:cNvPr id="5" name="Footer Placeholder 4">
            <a:extLst>
              <a:ext uri="{FF2B5EF4-FFF2-40B4-BE49-F238E27FC236}">
                <a16:creationId xmlns:a16="http://schemas.microsoft.com/office/drawing/2014/main" id="{84466856-0BC4-5B5E-C7BF-A3C855CFE7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2E7821-3158-D282-5513-6C31ED960899}"/>
              </a:ext>
            </a:extLst>
          </p:cNvPr>
          <p:cNvSpPr>
            <a:spLocks noGrp="1"/>
          </p:cNvSpPr>
          <p:nvPr>
            <p:ph type="sldNum" sz="quarter" idx="12"/>
          </p:nvPr>
        </p:nvSpPr>
        <p:spPr/>
        <p:txBody>
          <a:bodyPr/>
          <a:lstStyle/>
          <a:p>
            <a:fld id="{153D9EDC-EAFF-4D57-BA30-56A51AAB9AC1}" type="slidenum">
              <a:rPr lang="en-GB" smtClean="0"/>
              <a:t>‹#›</a:t>
            </a:fld>
            <a:endParaRPr lang="en-GB"/>
          </a:p>
        </p:txBody>
      </p:sp>
    </p:spTree>
    <p:extLst>
      <p:ext uri="{BB962C8B-B14F-4D97-AF65-F5344CB8AC3E}">
        <p14:creationId xmlns:p14="http://schemas.microsoft.com/office/powerpoint/2010/main" val="4201421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2D376-49B9-5819-B969-68DE8034FC4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3CFDBA-E526-4441-23C4-13A6409A94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F3A3E3-2626-7197-0916-76E8FEB10001}"/>
              </a:ext>
            </a:extLst>
          </p:cNvPr>
          <p:cNvSpPr>
            <a:spLocks noGrp="1"/>
          </p:cNvSpPr>
          <p:nvPr>
            <p:ph type="dt" sz="half" idx="10"/>
          </p:nvPr>
        </p:nvSpPr>
        <p:spPr/>
        <p:txBody>
          <a:bodyPr/>
          <a:lstStyle/>
          <a:p>
            <a:fld id="{85026DFE-55FC-4639-8280-3C27CF6615F0}" type="datetimeFigureOut">
              <a:rPr lang="en-GB" smtClean="0"/>
              <a:t>10/07/2026</a:t>
            </a:fld>
            <a:endParaRPr lang="en-GB"/>
          </a:p>
        </p:txBody>
      </p:sp>
      <p:sp>
        <p:nvSpPr>
          <p:cNvPr id="5" name="Footer Placeholder 4">
            <a:extLst>
              <a:ext uri="{FF2B5EF4-FFF2-40B4-BE49-F238E27FC236}">
                <a16:creationId xmlns:a16="http://schemas.microsoft.com/office/drawing/2014/main" id="{7E738774-91E3-4EB6-02A6-C4DC0BF31E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DDB2CF-E446-878A-5904-820713E7264C}"/>
              </a:ext>
            </a:extLst>
          </p:cNvPr>
          <p:cNvSpPr>
            <a:spLocks noGrp="1"/>
          </p:cNvSpPr>
          <p:nvPr>
            <p:ph type="sldNum" sz="quarter" idx="12"/>
          </p:nvPr>
        </p:nvSpPr>
        <p:spPr/>
        <p:txBody>
          <a:bodyPr/>
          <a:lstStyle/>
          <a:p>
            <a:fld id="{153D9EDC-EAFF-4D57-BA30-56A51AAB9AC1}" type="slidenum">
              <a:rPr lang="en-GB" smtClean="0"/>
              <a:t>‹#›</a:t>
            </a:fld>
            <a:endParaRPr lang="en-GB"/>
          </a:p>
        </p:txBody>
      </p:sp>
    </p:spTree>
    <p:extLst>
      <p:ext uri="{BB962C8B-B14F-4D97-AF65-F5344CB8AC3E}">
        <p14:creationId xmlns:p14="http://schemas.microsoft.com/office/powerpoint/2010/main" val="24992485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a:t>Click to edit Master subtitle style</a:t>
            </a:r>
            <a:endParaRPr lang="en-US"/>
          </a:p>
        </p:txBody>
      </p:sp>
      <p:pic>
        <p:nvPicPr>
          <p:cNvPr id="6" name="Picture 5" descr="A group of people working on a project&#10;&#10;AI-generated content may be incorrect.">
            <a:extLst>
              <a:ext uri="{FF2B5EF4-FFF2-40B4-BE49-F238E27FC236}">
                <a16:creationId xmlns:a16="http://schemas.microsoft.com/office/drawing/2014/main" id="{39BB31F5-447D-1C9D-40E6-A4A1727350E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76798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56451"/>
            <a:ext cx="8576573" cy="1143000"/>
          </a:xfrm>
          <a:prstGeom prst="rect">
            <a:avLst/>
          </a:prstGeom>
        </p:spPr>
        <p:txBody>
          <a:bodyPr>
            <a:normAutofit/>
          </a:bodyPr>
          <a:lstStyle>
            <a:lvl1pPr algn="l">
              <a:defRPr sz="4000">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609600" y="2482014"/>
            <a:ext cx="10972800" cy="3376281"/>
          </a:xfrm>
        </p:spPr>
        <p:txBody>
          <a:bodyPr/>
          <a:lstStyle>
            <a:lvl1pPr>
              <a:defRPr sz="3467">
                <a:latin typeface="Arial" panose="020B0604020202020204" pitchFamily="34" charset="0"/>
                <a:cs typeface="Arial" panose="020B0604020202020204" pitchFamily="34" charset="0"/>
              </a:defRPr>
            </a:lvl1pPr>
            <a:lvl2pPr>
              <a:defRPr sz="2667">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A close-up of a white card&#10;&#10;AI-generated content may be incorrect.">
            <a:extLst>
              <a:ext uri="{FF2B5EF4-FFF2-40B4-BE49-F238E27FC236}">
                <a16:creationId xmlns:a16="http://schemas.microsoft.com/office/drawing/2014/main" id="{0194D659-882C-4FA6-61C0-4FC93322799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74948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56451"/>
            <a:ext cx="8576573" cy="1143000"/>
          </a:xfrm>
          <a:prstGeom prst="rect">
            <a:avLst/>
          </a:prstGeom>
        </p:spPr>
        <p:txBody>
          <a:bodyPr>
            <a:normAutofit/>
          </a:bodyPr>
          <a:lstStyle>
            <a:lvl1pPr algn="l">
              <a:defRPr sz="4000">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609600" y="2482014"/>
            <a:ext cx="10972800" cy="3376281"/>
          </a:xfrm>
        </p:spPr>
        <p:txBody>
          <a:bodyPr/>
          <a:lstStyle>
            <a:lvl1pPr>
              <a:defRPr sz="3467">
                <a:latin typeface="Arial" panose="020B0604020202020204" pitchFamily="34" charset="0"/>
                <a:cs typeface="Arial" panose="020B0604020202020204" pitchFamily="34" charset="0"/>
              </a:defRPr>
            </a:lvl1pPr>
            <a:lvl2pPr>
              <a:defRPr sz="2667">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A close-up of a white rectangular frame&#10;&#10;AI-generated content may be incorrect.">
            <a:extLst>
              <a:ext uri="{FF2B5EF4-FFF2-40B4-BE49-F238E27FC236}">
                <a16:creationId xmlns:a16="http://schemas.microsoft.com/office/drawing/2014/main" id="{2C7F8022-B3DF-0737-7B85-9A599B08815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35186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56451"/>
            <a:ext cx="8576573" cy="1143000"/>
          </a:xfrm>
          <a:prstGeom prst="rect">
            <a:avLst/>
          </a:prstGeom>
        </p:spPr>
        <p:txBody>
          <a:bodyPr>
            <a:normAutofit/>
          </a:bodyPr>
          <a:lstStyle>
            <a:lvl1pPr algn="l">
              <a:defRPr sz="4000">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609600" y="2482015"/>
            <a:ext cx="10972800" cy="1893643"/>
          </a:xfrm>
        </p:spPr>
        <p:txBody>
          <a:bodyPr/>
          <a:lstStyle>
            <a:lvl1pPr>
              <a:defRPr sz="3467">
                <a:latin typeface="Arial" panose="020B0604020202020204" pitchFamily="34" charset="0"/>
                <a:cs typeface="Arial" panose="020B0604020202020204" pitchFamily="34" charset="0"/>
              </a:defRPr>
            </a:lvl1pPr>
            <a:lvl2pPr>
              <a:defRPr sz="2667">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A close-up of a banner&#10;&#10;AI-generated content may be incorrect.">
            <a:extLst>
              <a:ext uri="{FF2B5EF4-FFF2-40B4-BE49-F238E27FC236}">
                <a16:creationId xmlns:a16="http://schemas.microsoft.com/office/drawing/2014/main" id="{461215E0-11F3-74EF-9B7C-61AAE0BF280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45074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vest NI_Cover Slide no image_Corporate blue">
    <p:bg>
      <p:bgPr>
        <a:solidFill>
          <a:srgbClr val="00ACE9"/>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8076394-EA11-59CA-A3AF-0752C2F3071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270566" y="0"/>
            <a:ext cx="2921434" cy="1800000"/>
          </a:xfrm>
          <a:prstGeom prst="rect">
            <a:avLst/>
          </a:prstGeom>
        </p:spPr>
      </p:pic>
      <p:sp>
        <p:nvSpPr>
          <p:cNvPr id="8" name="Title 1">
            <a:extLst>
              <a:ext uri="{FF2B5EF4-FFF2-40B4-BE49-F238E27FC236}">
                <a16:creationId xmlns:a16="http://schemas.microsoft.com/office/drawing/2014/main" id="{E4C3C987-63CF-27F0-8230-03F58FD6F345}"/>
              </a:ext>
            </a:extLst>
          </p:cNvPr>
          <p:cNvSpPr>
            <a:spLocks noGrp="1"/>
          </p:cNvSpPr>
          <p:nvPr>
            <p:ph type="ctrTitle" hasCustomPrompt="1"/>
          </p:nvPr>
        </p:nvSpPr>
        <p:spPr>
          <a:xfrm>
            <a:off x="891701" y="1874265"/>
            <a:ext cx="4584423" cy="684000"/>
          </a:xfrm>
        </p:spPr>
        <p:txBody>
          <a:bodyPr anchor="b">
            <a:normAutofit/>
          </a:bodyPr>
          <a:lstStyle>
            <a:lvl1pPr algn="l">
              <a:lnSpc>
                <a:spcPct val="100000"/>
              </a:lnSpc>
              <a:defRPr sz="4500" b="0">
                <a:solidFill>
                  <a:schemeClr val="bg1"/>
                </a:solidFill>
                <a:latin typeface="Arial" panose="020B0604020202020204" pitchFamily="34" charset="0"/>
                <a:cs typeface="Arial" panose="020B0604020202020204" pitchFamily="34" charset="0"/>
              </a:defRPr>
            </a:lvl1pPr>
          </a:lstStyle>
          <a:p>
            <a:r>
              <a:rPr lang="en-GB"/>
              <a:t>COVER SLIDE</a:t>
            </a:r>
            <a:endParaRPr lang="en-US"/>
          </a:p>
        </p:txBody>
      </p:sp>
      <p:sp>
        <p:nvSpPr>
          <p:cNvPr id="9" name="Text Placeholder 13">
            <a:extLst>
              <a:ext uri="{FF2B5EF4-FFF2-40B4-BE49-F238E27FC236}">
                <a16:creationId xmlns:a16="http://schemas.microsoft.com/office/drawing/2014/main" id="{B5C416B1-F418-4366-0AB8-6E65C8E03C42}"/>
              </a:ext>
            </a:extLst>
          </p:cNvPr>
          <p:cNvSpPr>
            <a:spLocks noGrp="1"/>
          </p:cNvSpPr>
          <p:nvPr>
            <p:ph type="body" sz="quarter" idx="11" hasCustomPrompt="1"/>
          </p:nvPr>
        </p:nvSpPr>
        <p:spPr>
          <a:xfrm>
            <a:off x="891702" y="1134181"/>
            <a:ext cx="4584424" cy="730107"/>
          </a:xfrm>
          <a:prstGeom prst="rect">
            <a:avLst/>
          </a:prstGeom>
          <a:solidFill>
            <a:srgbClr val="00ACE9"/>
          </a:solidFill>
          <a:ln w="19050">
            <a:solidFill>
              <a:schemeClr val="bg1"/>
            </a:solidFill>
          </a:ln>
        </p:spPr>
        <p:txBody>
          <a:bodyPr anchor="b">
            <a:normAutofit/>
          </a:bodyPr>
          <a:lstStyle>
            <a:lvl1pPr marL="0" indent="0">
              <a:buNone/>
              <a:defRPr sz="4500" b="1">
                <a:solidFill>
                  <a:schemeClr val="bg1"/>
                </a:solidFill>
                <a:latin typeface="Arial" panose="020B0604020202020204" pitchFamily="34" charset="0"/>
                <a:cs typeface="Arial" panose="020B0604020202020204" pitchFamily="34" charset="0"/>
              </a:defRPr>
            </a:lvl1pPr>
          </a:lstStyle>
          <a:p>
            <a:pPr lvl="0"/>
            <a:r>
              <a:rPr lang="en-GB"/>
              <a:t>PRESENTATION</a:t>
            </a:r>
          </a:p>
        </p:txBody>
      </p:sp>
      <p:pic>
        <p:nvPicPr>
          <p:cNvPr id="10" name="Graphic 9">
            <a:extLst>
              <a:ext uri="{FF2B5EF4-FFF2-40B4-BE49-F238E27FC236}">
                <a16:creationId xmlns:a16="http://schemas.microsoft.com/office/drawing/2014/main" id="{19E71108-0D43-3C5A-DC4C-C9EF6B97DB70}"/>
              </a:ext>
            </a:extLst>
          </p:cNvPr>
          <p:cNvPicPr>
            <a:picLocks noChangeAspect="1"/>
          </p:cNvPicPr>
          <p:nvPr userDrawn="1"/>
        </p:nvPicPr>
        <p:blipFill>
          <a:blip>
            <a:extLst>
              <a:ext uri="{96DAC541-7B7A-43D3-8B79-37D633B846F1}">
                <asvg:svgBlip xmlns:asvg="http://schemas.microsoft.com/office/drawing/2016/SVG/main" r:embed="rId3"/>
              </a:ext>
            </a:extLst>
          </a:blip>
          <a:srcRect l="-3908" t="22" r="4776" b="37487"/>
          <a:stretch/>
        </p:blipFill>
        <p:spPr>
          <a:xfrm>
            <a:off x="5722374" y="2263175"/>
            <a:ext cx="6473331" cy="4607574"/>
          </a:xfrm>
          <a:prstGeom prst="rect">
            <a:avLst/>
          </a:prstGeom>
        </p:spPr>
      </p:pic>
      <p:pic>
        <p:nvPicPr>
          <p:cNvPr id="12" name="Graphic 11">
            <a:extLst>
              <a:ext uri="{FF2B5EF4-FFF2-40B4-BE49-F238E27FC236}">
                <a16:creationId xmlns:a16="http://schemas.microsoft.com/office/drawing/2014/main" id="{476F2D86-C35D-1426-530D-576A8F65D18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323759" y="4598918"/>
            <a:ext cx="1553073" cy="1729088"/>
          </a:xfrm>
          <a:prstGeom prst="rect">
            <a:avLst/>
          </a:prstGeom>
        </p:spPr>
      </p:pic>
      <p:pic>
        <p:nvPicPr>
          <p:cNvPr id="13" name="Graphic 12">
            <a:extLst>
              <a:ext uri="{FF2B5EF4-FFF2-40B4-BE49-F238E27FC236}">
                <a16:creationId xmlns:a16="http://schemas.microsoft.com/office/drawing/2014/main" id="{B3F98256-74AE-2601-EC60-6BDAA1E9DB8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47026" y="3802706"/>
            <a:ext cx="1133634" cy="1262112"/>
          </a:xfrm>
          <a:prstGeom prst="rect">
            <a:avLst/>
          </a:prstGeom>
        </p:spPr>
      </p:pic>
      <p:pic>
        <p:nvPicPr>
          <p:cNvPr id="14" name="Graphic 13">
            <a:extLst>
              <a:ext uri="{FF2B5EF4-FFF2-40B4-BE49-F238E27FC236}">
                <a16:creationId xmlns:a16="http://schemas.microsoft.com/office/drawing/2014/main" id="{162F5026-A82A-FE96-9DA5-71234BEE8651}"/>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451142" y="1339899"/>
            <a:ext cx="1361569" cy="1515881"/>
          </a:xfrm>
          <a:prstGeom prst="rect">
            <a:avLst/>
          </a:prstGeom>
        </p:spPr>
      </p:pic>
      <p:pic>
        <p:nvPicPr>
          <p:cNvPr id="15" name="Graphic 14">
            <a:extLst>
              <a:ext uri="{FF2B5EF4-FFF2-40B4-BE49-F238E27FC236}">
                <a16:creationId xmlns:a16="http://schemas.microsoft.com/office/drawing/2014/main" id="{DEC26702-705B-05E1-E74C-FC714EC14998}"/>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0438932" y="2855780"/>
            <a:ext cx="873933" cy="972979"/>
          </a:xfrm>
          <a:prstGeom prst="rect">
            <a:avLst/>
          </a:prstGeom>
        </p:spPr>
      </p:pic>
      <p:pic>
        <p:nvPicPr>
          <p:cNvPr id="16" name="Graphic 15">
            <a:extLst>
              <a:ext uri="{FF2B5EF4-FFF2-40B4-BE49-F238E27FC236}">
                <a16:creationId xmlns:a16="http://schemas.microsoft.com/office/drawing/2014/main" id="{4174AF77-25B2-E455-3CC8-E8D7CF66E47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7624085" y="744966"/>
            <a:ext cx="534371" cy="594933"/>
          </a:xfrm>
          <a:prstGeom prst="rect">
            <a:avLst/>
          </a:prstGeom>
        </p:spPr>
      </p:pic>
    </p:spTree>
    <p:extLst>
      <p:ext uri="{BB962C8B-B14F-4D97-AF65-F5344CB8AC3E}">
        <p14:creationId xmlns:p14="http://schemas.microsoft.com/office/powerpoint/2010/main" val="39791251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vest NI_Cover Slide no image and partner logo_Corporate blue">
    <p:bg>
      <p:bgPr>
        <a:solidFill>
          <a:srgbClr val="00ACE9"/>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B97A30C-4246-5CDE-33E7-CDAD1BD2966C}"/>
              </a:ext>
            </a:extLst>
          </p:cNvPr>
          <p:cNvPicPr>
            <a:picLocks noChangeAspect="1"/>
          </p:cNvPicPr>
          <p:nvPr userDrawn="1"/>
        </p:nvPicPr>
        <p:blipFill>
          <a:blip>
            <a:extLst>
              <a:ext uri="{96DAC541-7B7A-43D3-8B79-37D633B846F1}">
                <asvg:svgBlip xmlns:asvg="http://schemas.microsoft.com/office/drawing/2016/SVG/main" r:embed="rId2"/>
              </a:ext>
            </a:extLst>
          </a:blip>
          <a:srcRect b="7139"/>
          <a:stretch/>
        </p:blipFill>
        <p:spPr>
          <a:xfrm flipH="1">
            <a:off x="10233610" y="4653077"/>
            <a:ext cx="1958390" cy="2204923"/>
          </a:xfrm>
          <a:prstGeom prst="rect">
            <a:avLst/>
          </a:prstGeom>
        </p:spPr>
      </p:pic>
      <p:sp>
        <p:nvSpPr>
          <p:cNvPr id="25" name="Title 1">
            <a:extLst>
              <a:ext uri="{FF2B5EF4-FFF2-40B4-BE49-F238E27FC236}">
                <a16:creationId xmlns:a16="http://schemas.microsoft.com/office/drawing/2014/main" id="{CA65E3E0-AB00-C48C-248D-F15099C6FE64}"/>
              </a:ext>
            </a:extLst>
          </p:cNvPr>
          <p:cNvSpPr>
            <a:spLocks noGrp="1"/>
          </p:cNvSpPr>
          <p:nvPr>
            <p:ph type="ctrTitle" hasCustomPrompt="1"/>
          </p:nvPr>
        </p:nvSpPr>
        <p:spPr>
          <a:xfrm>
            <a:off x="891701" y="1874265"/>
            <a:ext cx="4584423" cy="684000"/>
          </a:xfrm>
        </p:spPr>
        <p:txBody>
          <a:bodyPr anchor="b">
            <a:normAutofit/>
          </a:bodyPr>
          <a:lstStyle>
            <a:lvl1pPr algn="l">
              <a:lnSpc>
                <a:spcPct val="100000"/>
              </a:lnSpc>
              <a:defRPr sz="4500" b="0">
                <a:solidFill>
                  <a:schemeClr val="bg1"/>
                </a:solidFill>
                <a:latin typeface="Arial" panose="020B0604020202020204" pitchFamily="34" charset="0"/>
                <a:cs typeface="Arial" panose="020B0604020202020204" pitchFamily="34" charset="0"/>
              </a:defRPr>
            </a:lvl1pPr>
          </a:lstStyle>
          <a:p>
            <a:r>
              <a:rPr lang="en-GB"/>
              <a:t>COVER SLIDE</a:t>
            </a:r>
            <a:endParaRPr lang="en-US"/>
          </a:p>
        </p:txBody>
      </p:sp>
      <p:sp>
        <p:nvSpPr>
          <p:cNvPr id="26" name="Text Placeholder 13">
            <a:extLst>
              <a:ext uri="{FF2B5EF4-FFF2-40B4-BE49-F238E27FC236}">
                <a16:creationId xmlns:a16="http://schemas.microsoft.com/office/drawing/2014/main" id="{B035D3FB-CE50-E7E7-13DA-3FAD170DD82A}"/>
              </a:ext>
            </a:extLst>
          </p:cNvPr>
          <p:cNvSpPr>
            <a:spLocks noGrp="1"/>
          </p:cNvSpPr>
          <p:nvPr>
            <p:ph type="body" sz="quarter" idx="11" hasCustomPrompt="1"/>
          </p:nvPr>
        </p:nvSpPr>
        <p:spPr>
          <a:xfrm>
            <a:off x="891702" y="1134181"/>
            <a:ext cx="4584424" cy="730107"/>
          </a:xfrm>
          <a:prstGeom prst="rect">
            <a:avLst/>
          </a:prstGeom>
          <a:solidFill>
            <a:srgbClr val="00ACE9"/>
          </a:solidFill>
          <a:ln w="19050">
            <a:solidFill>
              <a:schemeClr val="bg1"/>
            </a:solidFill>
          </a:ln>
        </p:spPr>
        <p:txBody>
          <a:bodyPr anchor="b">
            <a:normAutofit/>
          </a:bodyPr>
          <a:lstStyle>
            <a:lvl1pPr marL="0" indent="0">
              <a:buNone/>
              <a:defRPr sz="4500" b="1">
                <a:solidFill>
                  <a:schemeClr val="bg1"/>
                </a:solidFill>
                <a:latin typeface="Arial" panose="020B0604020202020204" pitchFamily="34" charset="0"/>
                <a:cs typeface="Arial" panose="020B0604020202020204" pitchFamily="34" charset="0"/>
              </a:defRPr>
            </a:lvl1pPr>
          </a:lstStyle>
          <a:p>
            <a:pPr lvl="0"/>
            <a:r>
              <a:rPr lang="en-GB"/>
              <a:t>PRESENTATION</a:t>
            </a:r>
          </a:p>
        </p:txBody>
      </p:sp>
      <p:sp>
        <p:nvSpPr>
          <p:cNvPr id="13" name="Picture Placeholder 15">
            <a:extLst>
              <a:ext uri="{FF2B5EF4-FFF2-40B4-BE49-F238E27FC236}">
                <a16:creationId xmlns:a16="http://schemas.microsoft.com/office/drawing/2014/main" id="{3FBC526C-B38D-92FD-A711-3049083A925A}"/>
              </a:ext>
            </a:extLst>
          </p:cNvPr>
          <p:cNvSpPr>
            <a:spLocks noGrp="1"/>
          </p:cNvSpPr>
          <p:nvPr>
            <p:ph type="pic" sz="quarter" idx="15" hasCustomPrompt="1"/>
          </p:nvPr>
        </p:nvSpPr>
        <p:spPr>
          <a:xfrm>
            <a:off x="10563856" y="5541817"/>
            <a:ext cx="1489599" cy="1149928"/>
          </a:xfrm>
          <a:prstGeom prst="rect">
            <a:avLst/>
          </a:prstGeom>
          <a:noFill/>
        </p:spPr>
        <p:txBody>
          <a:bodyPr anchor="t">
            <a:normAutofit/>
          </a:bodyPr>
          <a:lstStyle>
            <a:lvl1pPr marL="136525" indent="-136525">
              <a:tabLst/>
              <a:defRPr sz="1200">
                <a:solidFill>
                  <a:srgbClr val="3D3D3D"/>
                </a:solidFill>
                <a:latin typeface="Arial" panose="020B0604020202020204" pitchFamily="34" charset="0"/>
                <a:cs typeface="Arial" panose="020B0604020202020204" pitchFamily="34" charset="0"/>
              </a:defRPr>
            </a:lvl1pPr>
          </a:lstStyle>
          <a:p>
            <a:r>
              <a:rPr lang="en-US"/>
              <a:t>Drag and drop partner logo here</a:t>
            </a:r>
          </a:p>
        </p:txBody>
      </p:sp>
      <p:pic>
        <p:nvPicPr>
          <p:cNvPr id="3" name="Graphic 2">
            <a:extLst>
              <a:ext uri="{FF2B5EF4-FFF2-40B4-BE49-F238E27FC236}">
                <a16:creationId xmlns:a16="http://schemas.microsoft.com/office/drawing/2014/main" id="{A8058245-53C8-AD43-55F4-F59FE1851D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70566" y="0"/>
            <a:ext cx="2921434" cy="1800000"/>
          </a:xfrm>
          <a:prstGeom prst="rect">
            <a:avLst/>
          </a:prstGeom>
        </p:spPr>
      </p:pic>
      <p:pic>
        <p:nvPicPr>
          <p:cNvPr id="8" name="Graphic 7">
            <a:extLst>
              <a:ext uri="{FF2B5EF4-FFF2-40B4-BE49-F238E27FC236}">
                <a16:creationId xmlns:a16="http://schemas.microsoft.com/office/drawing/2014/main" id="{8530E51F-BF96-FA72-FE88-70EEE65A69E9}"/>
              </a:ext>
            </a:extLst>
          </p:cNvPr>
          <p:cNvPicPr>
            <a:picLocks noChangeAspect="1"/>
          </p:cNvPicPr>
          <p:nvPr userDrawn="1"/>
        </p:nvPicPr>
        <p:blipFill>
          <a:blip>
            <a:extLst>
              <a:ext uri="{96DAC541-7B7A-43D3-8B79-37D633B846F1}">
                <asvg:svgBlip xmlns:asvg="http://schemas.microsoft.com/office/drawing/2016/SVG/main" r:embed="rId4"/>
              </a:ext>
            </a:extLst>
          </a:blip>
          <a:srcRect l="-3908" t="22" r="4776" b="37487"/>
          <a:stretch/>
        </p:blipFill>
        <p:spPr>
          <a:xfrm>
            <a:off x="5722374" y="2263175"/>
            <a:ext cx="6473331" cy="4607574"/>
          </a:xfrm>
          <a:prstGeom prst="rect">
            <a:avLst/>
          </a:prstGeom>
        </p:spPr>
      </p:pic>
      <p:pic>
        <p:nvPicPr>
          <p:cNvPr id="9" name="Graphic 8">
            <a:extLst>
              <a:ext uri="{FF2B5EF4-FFF2-40B4-BE49-F238E27FC236}">
                <a16:creationId xmlns:a16="http://schemas.microsoft.com/office/drawing/2014/main" id="{A4183E64-CD9D-8025-41A9-97A1199BAE8F}"/>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323759" y="4598918"/>
            <a:ext cx="1553073" cy="1729088"/>
          </a:xfrm>
          <a:prstGeom prst="rect">
            <a:avLst/>
          </a:prstGeom>
        </p:spPr>
      </p:pic>
      <p:pic>
        <p:nvPicPr>
          <p:cNvPr id="11" name="Graphic 10">
            <a:extLst>
              <a:ext uri="{FF2B5EF4-FFF2-40B4-BE49-F238E27FC236}">
                <a16:creationId xmlns:a16="http://schemas.microsoft.com/office/drawing/2014/main" id="{03931149-F720-047C-0D1D-8B1556721C82}"/>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147026" y="3802706"/>
            <a:ext cx="1133634" cy="1262112"/>
          </a:xfrm>
          <a:prstGeom prst="rect">
            <a:avLst/>
          </a:prstGeom>
        </p:spPr>
      </p:pic>
      <p:pic>
        <p:nvPicPr>
          <p:cNvPr id="12" name="Graphic 11">
            <a:extLst>
              <a:ext uri="{FF2B5EF4-FFF2-40B4-BE49-F238E27FC236}">
                <a16:creationId xmlns:a16="http://schemas.microsoft.com/office/drawing/2014/main" id="{DF50390C-CEE6-1F70-1FC8-67D136C1BB2D}"/>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6451142" y="1339899"/>
            <a:ext cx="1361569" cy="1515881"/>
          </a:xfrm>
          <a:prstGeom prst="rect">
            <a:avLst/>
          </a:prstGeom>
        </p:spPr>
      </p:pic>
      <p:pic>
        <p:nvPicPr>
          <p:cNvPr id="15" name="Graphic 14">
            <a:extLst>
              <a:ext uri="{FF2B5EF4-FFF2-40B4-BE49-F238E27FC236}">
                <a16:creationId xmlns:a16="http://schemas.microsoft.com/office/drawing/2014/main" id="{AB93837F-09C6-2474-413D-7976ED75256A}"/>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0438932" y="2855780"/>
            <a:ext cx="873933" cy="972979"/>
          </a:xfrm>
          <a:prstGeom prst="rect">
            <a:avLst/>
          </a:prstGeom>
        </p:spPr>
      </p:pic>
      <p:pic>
        <p:nvPicPr>
          <p:cNvPr id="16" name="Graphic 15">
            <a:extLst>
              <a:ext uri="{FF2B5EF4-FFF2-40B4-BE49-F238E27FC236}">
                <a16:creationId xmlns:a16="http://schemas.microsoft.com/office/drawing/2014/main" id="{65031DF7-48AC-3211-2A95-81A1FF91962C}"/>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624085" y="744966"/>
            <a:ext cx="534371" cy="594933"/>
          </a:xfrm>
          <a:prstGeom prst="rect">
            <a:avLst/>
          </a:prstGeom>
        </p:spPr>
      </p:pic>
    </p:spTree>
    <p:extLst>
      <p:ext uri="{BB962C8B-B14F-4D97-AF65-F5344CB8AC3E}">
        <p14:creationId xmlns:p14="http://schemas.microsoft.com/office/powerpoint/2010/main" val="69066526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vest NI_White slide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10" name="Straight Connector 9">
            <a:extLst>
              <a:ext uri="{FF2B5EF4-FFF2-40B4-BE49-F238E27FC236}">
                <a16:creationId xmlns:a16="http://schemas.microsoft.com/office/drawing/2014/main" id="{BE36D0EA-F963-B29D-0BB2-D43B2DAB8C45}"/>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A69ADE4-E459-25D4-EE3A-850C101D0F98}"/>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pic>
        <p:nvPicPr>
          <p:cNvPr id="2" name="Graphic 1">
            <a:extLst>
              <a:ext uri="{FF2B5EF4-FFF2-40B4-BE49-F238E27FC236}">
                <a16:creationId xmlns:a16="http://schemas.microsoft.com/office/drawing/2014/main" id="{52EDFA58-9345-8DAA-5A51-2AB8720EAE6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373010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vest NI_White single line title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0" name="Text Placeholder 87">
            <a:extLst>
              <a:ext uri="{FF2B5EF4-FFF2-40B4-BE49-F238E27FC236}">
                <a16:creationId xmlns:a16="http://schemas.microsoft.com/office/drawing/2014/main" id="{399A32A6-BE50-B5E0-767C-D54D154C052A}"/>
              </a:ext>
            </a:extLst>
          </p:cNvPr>
          <p:cNvSpPr>
            <a:spLocks noGrp="1"/>
          </p:cNvSpPr>
          <p:nvPr>
            <p:ph type="body" sz="quarter" idx="10" hasCustomPrompt="1"/>
          </p:nvPr>
        </p:nvSpPr>
        <p:spPr>
          <a:xfrm>
            <a:off x="680443" y="628356"/>
            <a:ext cx="9338200" cy="568850"/>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1" name="Straight Connector 10">
            <a:extLst>
              <a:ext uri="{FF2B5EF4-FFF2-40B4-BE49-F238E27FC236}">
                <a16:creationId xmlns:a16="http://schemas.microsoft.com/office/drawing/2014/main" id="{CD97302C-E3ED-28ED-3DED-B7C062CFB9A0}"/>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C8CD36C0-1C2A-B06F-5010-488C494ECA2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85972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vest NI_White title + copy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79B9BD5C-C394-28E3-82FB-84DE01B31583}"/>
              </a:ext>
            </a:extLst>
          </p:cNvPr>
          <p:cNvSpPr>
            <a:spLocks noGrp="1"/>
          </p:cNvSpPr>
          <p:nvPr>
            <p:ph type="body" sz="quarter" idx="11" hasCustomPrompt="1"/>
          </p:nvPr>
        </p:nvSpPr>
        <p:spPr>
          <a:xfrm>
            <a:off x="680442" y="1881617"/>
            <a:ext cx="9338201" cy="37793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10" name="Text Placeholder 87">
            <a:extLst>
              <a:ext uri="{FF2B5EF4-FFF2-40B4-BE49-F238E27FC236}">
                <a16:creationId xmlns:a16="http://schemas.microsoft.com/office/drawing/2014/main" id="{54B5B6E8-4F62-8D93-C800-E0F5992EF97E}"/>
              </a:ext>
            </a:extLst>
          </p:cNvPr>
          <p:cNvSpPr>
            <a:spLocks noGrp="1"/>
          </p:cNvSpPr>
          <p:nvPr>
            <p:ph type="body" sz="quarter" idx="10" hasCustomPrompt="1"/>
          </p:nvPr>
        </p:nvSpPr>
        <p:spPr>
          <a:xfrm>
            <a:off x="680443" y="628356"/>
            <a:ext cx="9338200" cy="568653"/>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1" name="Straight Connector 10">
            <a:extLst>
              <a:ext uri="{FF2B5EF4-FFF2-40B4-BE49-F238E27FC236}">
                <a16:creationId xmlns:a16="http://schemas.microsoft.com/office/drawing/2014/main" id="{1B71E303-EF44-C5B9-1C64-37BB8F163E8B}"/>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pic>
        <p:nvPicPr>
          <p:cNvPr id="5" name="Graphic 4">
            <a:extLst>
              <a:ext uri="{FF2B5EF4-FFF2-40B4-BE49-F238E27FC236}">
                <a16:creationId xmlns:a16="http://schemas.microsoft.com/office/drawing/2014/main" id="{9C9E7464-4403-4BDB-2883-2BA44A0EC2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2825464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vest NI_White title + copy + image_Corporat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4" name="Text Placeholder 87">
            <a:extLst>
              <a:ext uri="{FF2B5EF4-FFF2-40B4-BE49-F238E27FC236}">
                <a16:creationId xmlns:a16="http://schemas.microsoft.com/office/drawing/2014/main" id="{79B9BD5C-C394-28E3-82FB-84DE01B31583}"/>
              </a:ext>
            </a:extLst>
          </p:cNvPr>
          <p:cNvSpPr>
            <a:spLocks noGrp="1"/>
          </p:cNvSpPr>
          <p:nvPr>
            <p:ph type="body" sz="quarter" idx="11" hasCustomPrompt="1"/>
          </p:nvPr>
        </p:nvSpPr>
        <p:spPr>
          <a:xfrm>
            <a:off x="680443" y="1880179"/>
            <a:ext cx="5730296" cy="37793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600"/>
              </a:spcAft>
              <a:buClr>
                <a:schemeClr val="accent4"/>
              </a:buClr>
              <a:buSzPct val="130000"/>
              <a:buFont typeface="Arial" panose="020B0604020202020204" pitchFamily="34" charset="0"/>
              <a:buNone/>
              <a:tabLst/>
              <a:defRPr sz="2000" baseline="0">
                <a:solidFill>
                  <a:srgbClr val="3D3D3D"/>
                </a:solidFill>
                <a:latin typeface="Arial" panose="020B0604020202020204" pitchFamily="34" charset="0"/>
              </a:defRPr>
            </a:lvl1pPr>
          </a:lstStyle>
          <a:p>
            <a:pPr lvl="0"/>
            <a:r>
              <a:rPr lang="en-GB"/>
              <a:t>This is a short paragraph of body copy. This is a short paragraph of body copy. This is a short paragraph of body copy.</a:t>
            </a:r>
          </a:p>
          <a:p>
            <a:pPr lvl="0"/>
            <a:endParaRPr lang="en-GB"/>
          </a:p>
        </p:txBody>
      </p:sp>
      <p:sp>
        <p:nvSpPr>
          <p:cNvPr id="6" name="Picture Placeholder 64">
            <a:extLst>
              <a:ext uri="{FF2B5EF4-FFF2-40B4-BE49-F238E27FC236}">
                <a16:creationId xmlns:a16="http://schemas.microsoft.com/office/drawing/2014/main" id="{67B5D724-FD28-9D12-F38B-7B0C1E3BEFB1}"/>
              </a:ext>
            </a:extLst>
          </p:cNvPr>
          <p:cNvSpPr>
            <a:spLocks noGrp="1"/>
          </p:cNvSpPr>
          <p:nvPr>
            <p:ph type="pic" sz="quarter" idx="16" hasCustomPrompt="1"/>
          </p:nvPr>
        </p:nvSpPr>
        <p:spPr>
          <a:xfrm>
            <a:off x="6839974" y="628356"/>
            <a:ext cx="3793848" cy="5031196"/>
          </a:xfrm>
          <a:custGeom>
            <a:avLst/>
            <a:gdLst>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0 h 3905250"/>
              <a:gd name="connsiteX8" fmla="*/ 2944812 w 2944812"/>
              <a:gd name="connsiteY8" fmla="*/ 3905250 h 3905250"/>
              <a:gd name="connsiteX9" fmla="*/ 0 w 2944812"/>
              <a:gd name="connsiteY9" fmla="*/ 390525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0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1117600 h 3905250"/>
              <a:gd name="connsiteX8" fmla="*/ 2944812 w 2944812"/>
              <a:gd name="connsiteY8" fmla="*/ 3905250 h 3905250"/>
              <a:gd name="connsiteX9" fmla="*/ 0 w 2944812"/>
              <a:gd name="connsiteY9" fmla="*/ 3905250 h 3905250"/>
              <a:gd name="connsiteX10" fmla="*/ 0 w 2944812"/>
              <a:gd name="connsiteY10" fmla="*/ 0 h 3905250"/>
              <a:gd name="connsiteX0" fmla="*/ 0 w 2944812"/>
              <a:gd name="connsiteY0" fmla="*/ 0 h 3905250"/>
              <a:gd name="connsiteX1" fmla="*/ 1265911 w 2944812"/>
              <a:gd name="connsiteY1" fmla="*/ 0 h 3905250"/>
              <a:gd name="connsiteX2" fmla="*/ 1355163 w 2944812"/>
              <a:gd name="connsiteY2" fmla="*/ 11635 h 3905250"/>
              <a:gd name="connsiteX3" fmla="*/ 1442136 w 2944812"/>
              <a:gd name="connsiteY3" fmla="*/ 47499 h 3905250"/>
              <a:gd name="connsiteX4" fmla="*/ 2764544 w 2944812"/>
              <a:gd name="connsiteY4" fmla="*/ 809505 h 3905250"/>
              <a:gd name="connsiteX5" fmla="*/ 2943293 w 2944812"/>
              <a:gd name="connsiteY5" fmla="*/ 1118571 h 3905250"/>
              <a:gd name="connsiteX6" fmla="*/ 2943293 w 2944812"/>
              <a:gd name="connsiteY6" fmla="*/ 1945452 h 3905250"/>
              <a:gd name="connsiteX7" fmla="*/ 2944812 w 2944812"/>
              <a:gd name="connsiteY7" fmla="*/ 2359378 h 3905250"/>
              <a:gd name="connsiteX8" fmla="*/ 2944812 w 2944812"/>
              <a:gd name="connsiteY8" fmla="*/ 3905250 h 3905250"/>
              <a:gd name="connsiteX9" fmla="*/ 0 w 2944812"/>
              <a:gd name="connsiteY9" fmla="*/ 3905250 h 3905250"/>
              <a:gd name="connsiteX10" fmla="*/ 0 w 2944812"/>
              <a:gd name="connsiteY10" fmla="*/ 0 h 390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4812" h="3905250">
                <a:moveTo>
                  <a:pt x="0" y="0"/>
                </a:moveTo>
                <a:lnTo>
                  <a:pt x="1265911" y="0"/>
                </a:lnTo>
                <a:lnTo>
                  <a:pt x="1355163" y="11635"/>
                </a:lnTo>
                <a:cubicBezTo>
                  <a:pt x="1385226" y="19609"/>
                  <a:pt x="1414489" y="31566"/>
                  <a:pt x="1442136" y="47499"/>
                </a:cubicBezTo>
                <a:lnTo>
                  <a:pt x="2764544" y="809505"/>
                </a:lnTo>
                <a:cubicBezTo>
                  <a:pt x="2875135" y="873294"/>
                  <a:pt x="2943293" y="991105"/>
                  <a:pt x="2943293" y="1118571"/>
                </a:cubicBezTo>
                <a:lnTo>
                  <a:pt x="2943293" y="1945452"/>
                </a:lnTo>
                <a:cubicBezTo>
                  <a:pt x="2943799" y="2317985"/>
                  <a:pt x="2944306" y="1986845"/>
                  <a:pt x="2944812" y="2359378"/>
                </a:cubicBezTo>
                <a:lnTo>
                  <a:pt x="2944812" y="3905250"/>
                </a:lnTo>
                <a:lnTo>
                  <a:pt x="0" y="3905250"/>
                </a:lnTo>
                <a:lnTo>
                  <a:pt x="0" y="0"/>
                </a:lnTo>
                <a:close/>
              </a:path>
            </a:pathLst>
          </a:custGeom>
          <a:solidFill>
            <a:schemeClr val="bg1">
              <a:lumMod val="95000"/>
            </a:schemeClr>
          </a:solidFill>
        </p:spPr>
        <p:txBody>
          <a:bodyPr wrap="square" anchor="b">
            <a:noAutofit/>
          </a:bodyPr>
          <a:lstStyle>
            <a:lvl1pPr marL="136525" indent="-136525" algn="l">
              <a:buNone/>
              <a:tabLst/>
              <a:defRPr sz="1200">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Drag and drop image here</a:t>
            </a:r>
          </a:p>
        </p:txBody>
      </p:sp>
      <p:sp>
        <p:nvSpPr>
          <p:cNvPr id="15" name="Text Placeholder 87">
            <a:extLst>
              <a:ext uri="{FF2B5EF4-FFF2-40B4-BE49-F238E27FC236}">
                <a16:creationId xmlns:a16="http://schemas.microsoft.com/office/drawing/2014/main" id="{233C5885-DE8E-CEE1-A6B4-770369E30395}"/>
              </a:ext>
            </a:extLst>
          </p:cNvPr>
          <p:cNvSpPr>
            <a:spLocks noGrp="1"/>
          </p:cNvSpPr>
          <p:nvPr>
            <p:ph type="body" sz="quarter" idx="10" hasCustomPrompt="1"/>
          </p:nvPr>
        </p:nvSpPr>
        <p:spPr>
          <a:xfrm>
            <a:off x="680443" y="628356"/>
            <a:ext cx="5730296" cy="568849"/>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6" name="Straight Connector 15">
            <a:extLst>
              <a:ext uri="{FF2B5EF4-FFF2-40B4-BE49-F238E27FC236}">
                <a16:creationId xmlns:a16="http://schemas.microsoft.com/office/drawing/2014/main" id="{674E162D-D33A-6223-4835-F40162AA43C4}"/>
              </a:ext>
            </a:extLst>
          </p:cNvPr>
          <p:cNvCxnSpPr>
            <a:cxnSpLocks/>
          </p:cNvCxnSpPr>
          <p:nvPr userDrawn="1"/>
        </p:nvCxnSpPr>
        <p:spPr>
          <a:xfrm>
            <a:off x="680443" y="1278782"/>
            <a:ext cx="5730296"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pic>
        <p:nvPicPr>
          <p:cNvPr id="5" name="Graphic 4">
            <a:extLst>
              <a:ext uri="{FF2B5EF4-FFF2-40B4-BE49-F238E27FC236}">
                <a16:creationId xmlns:a16="http://schemas.microsoft.com/office/drawing/2014/main" id="{0A66193F-87CA-7F36-F3EE-176ED6328A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1378229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vest NI_White title + bullets_Corporate blue">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A4D691C8-F171-38FC-67C5-612B6D748EAF}"/>
              </a:ext>
            </a:extLst>
          </p:cNvPr>
          <p:cNvSpPr>
            <a:spLocks noGrp="1"/>
          </p:cNvSpPr>
          <p:nvPr>
            <p:ph type="body" sz="quarter" idx="14" hasCustomPrompt="1"/>
          </p:nvPr>
        </p:nvSpPr>
        <p:spPr>
          <a:xfrm>
            <a:off x="680442" y="1865233"/>
            <a:ext cx="9338201" cy="3796002"/>
          </a:xfrm>
          <a:prstGeom prst="rect">
            <a:avLst/>
          </a:prstGeom>
        </p:spPr>
        <p:txBody>
          <a:bodyPr/>
          <a:lstStyle>
            <a:lvl1pPr marL="227013" indent="-217488">
              <a:buClr>
                <a:srgbClr val="3D3D3D"/>
              </a:buClr>
              <a:tabLst/>
              <a:defRPr sz="2000">
                <a:solidFill>
                  <a:srgbClr val="3D3D3D"/>
                </a:solidFill>
                <a:latin typeface="Arial" panose="020B0604020202020204" pitchFamily="34" charset="0"/>
                <a:cs typeface="Arial" panose="020B0604020202020204" pitchFamily="34" charset="0"/>
              </a:defRPr>
            </a:lvl1pPr>
          </a:lstStyle>
          <a:p>
            <a:pPr lvl="0"/>
            <a:r>
              <a:rPr lang="en-US"/>
              <a:t>This is a bullet point</a:t>
            </a:r>
          </a:p>
        </p:txBody>
      </p:sp>
      <p:pic>
        <p:nvPicPr>
          <p:cNvPr id="7" name="Graphic 6">
            <a:extLst>
              <a:ext uri="{FF2B5EF4-FFF2-40B4-BE49-F238E27FC236}">
                <a16:creationId xmlns:a16="http://schemas.microsoft.com/office/drawing/2014/main" id="{2F4C16F3-EB58-3179-361A-62BF6B42C337}"/>
              </a:ext>
            </a:extLst>
          </p:cNvPr>
          <p:cNvPicPr>
            <a:picLocks noChangeAspect="1"/>
          </p:cNvPicPr>
          <p:nvPr userDrawn="1"/>
        </p:nvPicPr>
        <p:blipFill>
          <a:blip>
            <a:extLst>
              <a:ext uri="{96DAC541-7B7A-43D3-8B79-37D633B846F1}">
                <asvg:svgBlip xmlns:asvg="http://schemas.microsoft.com/office/drawing/2016/SVG/main" r:embed="rId2"/>
              </a:ext>
            </a:extLst>
          </a:blip>
          <a:srcRect b="12676"/>
          <a:stretch/>
        </p:blipFill>
        <p:spPr>
          <a:xfrm>
            <a:off x="105236" y="5519676"/>
            <a:ext cx="1253930" cy="1338324"/>
          </a:xfrm>
          <a:prstGeom prst="rect">
            <a:avLst/>
          </a:prstGeom>
        </p:spPr>
      </p:pic>
      <p:sp>
        <p:nvSpPr>
          <p:cNvPr id="8" name="TextBox 7">
            <a:extLst>
              <a:ext uri="{FF2B5EF4-FFF2-40B4-BE49-F238E27FC236}">
                <a16:creationId xmlns:a16="http://schemas.microsoft.com/office/drawing/2014/main" id="{125939FB-4905-78B7-2EAF-4E9A57273740}"/>
              </a:ext>
            </a:extLst>
          </p:cNvPr>
          <p:cNvSpPr txBox="1"/>
          <p:nvPr userDrawn="1"/>
        </p:nvSpPr>
        <p:spPr>
          <a:xfrm>
            <a:off x="270215" y="6438784"/>
            <a:ext cx="526491" cy="276999"/>
          </a:xfrm>
          <a:prstGeom prst="rect">
            <a:avLst/>
          </a:prstGeom>
          <a:noFill/>
        </p:spPr>
        <p:txBody>
          <a:bodyPr wrap="square">
            <a:spAutoFit/>
          </a:bodyPr>
          <a:lstStyle/>
          <a:p>
            <a:pPr algn="ctr"/>
            <a:fld id="{0C4DF2FE-5FC5-3247-A0CD-A64D842A61A9}" type="slidenum">
              <a:rPr lang="en-US" sz="1200" b="1" smtClean="0">
                <a:solidFill>
                  <a:schemeClr val="bg1"/>
                </a:solidFill>
              </a:rPr>
              <a:pPr algn="ctr"/>
              <a:t>‹#›</a:t>
            </a:fld>
            <a:endParaRPr lang="en-US" sz="1200">
              <a:solidFill>
                <a:schemeClr val="bg1"/>
              </a:solidFill>
            </a:endParaRPr>
          </a:p>
        </p:txBody>
      </p:sp>
      <p:cxnSp>
        <p:nvCxnSpPr>
          <p:cNvPr id="2" name="Straight Connector 1">
            <a:extLst>
              <a:ext uri="{FF2B5EF4-FFF2-40B4-BE49-F238E27FC236}">
                <a16:creationId xmlns:a16="http://schemas.microsoft.com/office/drawing/2014/main" id="{54D7BF65-8E29-46A4-B33A-F813F03AAF46}"/>
              </a:ext>
            </a:extLst>
          </p:cNvPr>
          <p:cNvCxnSpPr>
            <a:cxnSpLocks/>
          </p:cNvCxnSpPr>
          <p:nvPr userDrawn="1"/>
        </p:nvCxnSpPr>
        <p:spPr>
          <a:xfrm flipH="1">
            <a:off x="1630017" y="6357208"/>
            <a:ext cx="10257735" cy="0"/>
          </a:xfrm>
          <a:prstGeom prst="line">
            <a:avLst/>
          </a:prstGeom>
          <a:ln w="9525">
            <a:solidFill>
              <a:srgbClr val="00ACE9">
                <a:alpha val="5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728FCD-DCCA-4586-A4A6-F0396A7662BC}"/>
              </a:ext>
            </a:extLst>
          </p:cNvPr>
          <p:cNvSpPr txBox="1"/>
          <p:nvPr userDrawn="1"/>
        </p:nvSpPr>
        <p:spPr>
          <a:xfrm>
            <a:off x="10633822" y="6438784"/>
            <a:ext cx="1253930" cy="276999"/>
          </a:xfrm>
          <a:prstGeom prst="rect">
            <a:avLst/>
          </a:prstGeom>
          <a:noFill/>
        </p:spPr>
        <p:txBody>
          <a:bodyPr wrap="square" rtlCol="0">
            <a:spAutoFit/>
          </a:bodyPr>
          <a:lstStyle/>
          <a:p>
            <a:pPr algn="r"/>
            <a:fld id="{AF18E571-CD29-EC46-8A91-77B7E08C75ED}" type="datetime1">
              <a:rPr lang="en-GB" sz="1200" smtClean="0">
                <a:solidFill>
                  <a:srgbClr val="3D3D3D"/>
                </a:solidFill>
              </a:rPr>
              <a:pPr algn="r"/>
              <a:t>10/07/2026</a:t>
            </a:fld>
            <a:endParaRPr lang="en-US" sz="1200">
              <a:solidFill>
                <a:srgbClr val="3D3D3D"/>
              </a:solidFill>
            </a:endParaRPr>
          </a:p>
        </p:txBody>
      </p:sp>
      <p:sp>
        <p:nvSpPr>
          <p:cNvPr id="13" name="Text Placeholder 87">
            <a:extLst>
              <a:ext uri="{FF2B5EF4-FFF2-40B4-BE49-F238E27FC236}">
                <a16:creationId xmlns:a16="http://schemas.microsoft.com/office/drawing/2014/main" id="{EF3CE7B2-5214-F5A0-E6F8-73FB76936465}"/>
              </a:ext>
            </a:extLst>
          </p:cNvPr>
          <p:cNvSpPr>
            <a:spLocks noGrp="1"/>
          </p:cNvSpPr>
          <p:nvPr>
            <p:ph type="body" sz="quarter" idx="13" hasCustomPrompt="1"/>
          </p:nvPr>
        </p:nvSpPr>
        <p:spPr>
          <a:xfrm>
            <a:off x="680443" y="628356"/>
            <a:ext cx="9338200" cy="568406"/>
          </a:xfrm>
          <a:prstGeom prst="rect">
            <a:avLst/>
          </a:prstGeom>
        </p:spPr>
        <p:txBody>
          <a:bodyPr wrap="square" lIns="0" tIns="0" rIns="0" bIns="0">
            <a:normAutofit/>
          </a:bodyPr>
          <a:lstStyle>
            <a:lvl1pPr marL="0" indent="0">
              <a:lnSpc>
                <a:spcPct val="100000"/>
              </a:lnSpc>
              <a:buNone/>
              <a:defRPr sz="2800" b="1" baseline="0">
                <a:solidFill>
                  <a:srgbClr val="3D3D3D"/>
                </a:solidFill>
                <a:latin typeface="Arial" panose="020B0604020202020204" pitchFamily="34" charset="0"/>
              </a:defRPr>
            </a:lvl1pPr>
          </a:lstStyle>
          <a:p>
            <a:pPr lvl="0"/>
            <a:r>
              <a:rPr lang="en-GB"/>
              <a:t>This is a single line page title</a:t>
            </a:r>
            <a:endParaRPr lang="en-US"/>
          </a:p>
        </p:txBody>
      </p:sp>
      <p:cxnSp>
        <p:nvCxnSpPr>
          <p:cNvPr id="14" name="Straight Connector 13">
            <a:extLst>
              <a:ext uri="{FF2B5EF4-FFF2-40B4-BE49-F238E27FC236}">
                <a16:creationId xmlns:a16="http://schemas.microsoft.com/office/drawing/2014/main" id="{25C7E6D8-A553-7099-EE09-1C956B3E4F58}"/>
              </a:ext>
            </a:extLst>
          </p:cNvPr>
          <p:cNvCxnSpPr>
            <a:cxnSpLocks/>
          </p:cNvCxnSpPr>
          <p:nvPr userDrawn="1"/>
        </p:nvCxnSpPr>
        <p:spPr>
          <a:xfrm>
            <a:off x="680443" y="1278782"/>
            <a:ext cx="9338200" cy="0"/>
          </a:xfrm>
          <a:prstGeom prst="line">
            <a:avLst/>
          </a:prstGeom>
          <a:ln>
            <a:solidFill>
              <a:srgbClr val="00ACE9"/>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7A822BB4-6848-1148-A9FB-11591CB2947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39142" y="-2"/>
            <a:ext cx="1752857" cy="1080000"/>
          </a:xfrm>
          <a:prstGeom prst="rect">
            <a:avLst/>
          </a:prstGeom>
        </p:spPr>
      </p:pic>
    </p:spTree>
    <p:extLst>
      <p:ext uri="{BB962C8B-B14F-4D97-AF65-F5344CB8AC3E}">
        <p14:creationId xmlns:p14="http://schemas.microsoft.com/office/powerpoint/2010/main" val="36162601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12.jpeg"/><Relationship Id="rId5" Type="http://schemas.openxmlformats.org/officeDocument/2006/relationships/theme" Target="../theme/theme3.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4A8B6A-15C2-F92B-151C-DF921EAD57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Cover slide with no image</a:t>
            </a:r>
            <a:endParaRPr lang="en-US"/>
          </a:p>
        </p:txBody>
      </p:sp>
    </p:spTree>
    <p:extLst>
      <p:ext uri="{BB962C8B-B14F-4D97-AF65-F5344CB8AC3E}">
        <p14:creationId xmlns:p14="http://schemas.microsoft.com/office/powerpoint/2010/main" val="323390781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01" r:id="rId3"/>
    <p:sldLayoutId id="2147483702" r:id="rId4"/>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07024-8C71-FD29-0650-F30E7E38BF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Title slides</a:t>
            </a:r>
            <a:endParaRPr lang="en-US"/>
          </a:p>
        </p:txBody>
      </p:sp>
    </p:spTree>
    <p:extLst>
      <p:ext uri="{BB962C8B-B14F-4D97-AF65-F5344CB8AC3E}">
        <p14:creationId xmlns:p14="http://schemas.microsoft.com/office/powerpoint/2010/main" val="401006222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8" r:id="rId4"/>
    <p:sldLayoutId id="2147483676" r:id="rId5"/>
    <p:sldLayoutId id="2147483679" r:id="rId6"/>
    <p:sldLayoutId id="2147483680" r:id="rId7"/>
    <p:sldLayoutId id="2147483673" r:id="rId8"/>
    <p:sldLayoutId id="2147483675" r:id="rId9"/>
    <p:sldLayoutId id="2147483677"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734" r:id="rId20"/>
    <p:sldLayoutId id="214748373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7D962A-2587-8C1C-6063-3230A16369D8}"/>
              </a:ext>
            </a:extLst>
          </p:cNvPr>
          <p:cNvPicPr>
            <a:picLocks noChangeAspect="1"/>
          </p:cNvPicPr>
          <p:nvPr userDrawn="1"/>
        </p:nvPicPr>
        <p:blipFill>
          <a:blip r:embed="rId6"/>
          <a:srcRect/>
          <a:stretch/>
        </p:blipFill>
        <p:spPr>
          <a:xfrm>
            <a:off x="0" y="0"/>
            <a:ext cx="12192000" cy="6858000"/>
          </a:xfrm>
          <a:prstGeom prst="rect">
            <a:avLst/>
          </a:prstGeom>
        </p:spPr>
      </p:pic>
      <p:sp>
        <p:nvSpPr>
          <p:cNvPr id="3" name="Text Placeholder 2"/>
          <p:cNvSpPr>
            <a:spLocks noGrp="1"/>
          </p:cNvSpPr>
          <p:nvPr>
            <p:ph type="body" idx="1"/>
          </p:nvPr>
        </p:nvSpPr>
        <p:spPr>
          <a:xfrm>
            <a:off x="609600" y="2482013"/>
            <a:ext cx="10972800" cy="329960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1">
            <a:extLst>
              <a:ext uri="{FF2B5EF4-FFF2-40B4-BE49-F238E27FC236}">
                <a16:creationId xmlns:a16="http://schemas.microsoft.com/office/drawing/2014/main" id="{377EB6A3-CFE9-121D-A445-1D6DB61B837E}"/>
              </a:ext>
            </a:extLst>
          </p:cNvPr>
          <p:cNvSpPr txBox="1">
            <a:spLocks/>
          </p:cNvSpPr>
          <p:nvPr userDrawn="1"/>
        </p:nvSpPr>
        <p:spPr>
          <a:xfrm>
            <a:off x="609600" y="1156451"/>
            <a:ext cx="8576573" cy="1143000"/>
          </a:xfrm>
          <a:prstGeom prst="rect">
            <a:avLst/>
          </a:prstGeom>
        </p:spPr>
        <p:txBody>
          <a:bodyPr>
            <a:normAutofit/>
          </a:bodyPr>
          <a:lstStyle>
            <a:lvl1pPr algn="l" defTabSz="457200" rtl="0" eaLnBrk="1" latinLnBrk="0" hangingPunct="1">
              <a:spcBef>
                <a:spcPct val="0"/>
              </a:spcBef>
              <a:buNone/>
              <a:defRPr sz="3000" kern="1200">
                <a:solidFill>
                  <a:schemeClr val="tx1"/>
                </a:solidFill>
                <a:latin typeface="Arial" panose="020B0604020202020204" pitchFamily="34" charset="0"/>
                <a:ea typeface="+mj-ea"/>
                <a:cs typeface="Arial" panose="020B0604020202020204" pitchFamily="34" charset="0"/>
              </a:defRPr>
            </a:lvl1pPr>
          </a:lstStyle>
          <a:p>
            <a:r>
              <a:rPr lang="en-GB" sz="4000"/>
              <a:t>Click to edit Master title style</a:t>
            </a:r>
            <a:endParaRPr lang="en-US" sz="4000"/>
          </a:p>
        </p:txBody>
      </p:sp>
    </p:spTree>
    <p:extLst>
      <p:ext uri="{BB962C8B-B14F-4D97-AF65-F5344CB8AC3E}">
        <p14:creationId xmlns:p14="http://schemas.microsoft.com/office/powerpoint/2010/main" val="1603203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Lst>
  <p:txStyles>
    <p:titleStyle>
      <a:lvl1pPr algn="l" defTabSz="457200" rtl="0" eaLnBrk="1" latinLnBrk="0" hangingPunct="1">
        <a:spcBef>
          <a:spcPct val="0"/>
        </a:spcBef>
        <a:buNone/>
        <a:defRPr sz="30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hyperlink" Target="https://www.economy-ni.gov.uk/publications/further-education-ad-hoc-tables" TargetMode="External"/><Relationship Id="rId3" Type="http://schemas.openxmlformats.org/officeDocument/2006/relationships/image" Target="../media/image26.jpeg"/><Relationship Id="rId7" Type="http://schemas.openxmlformats.org/officeDocument/2006/relationships/hyperlink" Target="https://www.economy-ni.gov.uk/publications/further-education-sector-activity-northern-ireland-assembly-area-202021-202425" TargetMode="External"/><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hyperlink" Target="https://www.economy-ni.gov.uk/publications/further-education-sector-activity-northern-ireland-local-government-district-202021-202425" TargetMode="External"/><Relationship Id="rId5" Type="http://schemas.openxmlformats.org/officeDocument/2006/relationships/hyperlink" Target="https://www.economy-ni.gov.uk/publications/essential-skills-enrolments-and-outcomes-northern-ireland-further-education-colleges-202021-202425" TargetMode="External"/><Relationship Id="rId4" Type="http://schemas.openxmlformats.org/officeDocument/2006/relationships/hyperlink" Target="https://www.economy-ni.gov.uk/publications/further-education-sector-activity-northern-ireland-202021-202425"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xplore.nisra.gov.uk/equality-matters/" TargetMode="External"/><Relationship Id="rId3" Type="http://schemas.openxmlformats.org/officeDocument/2006/relationships/image" Target="../media/image26.jpeg"/><Relationship Id="rId7" Type="http://schemas.openxmlformats.org/officeDocument/2006/relationships/hyperlink" Target="https://www.economy-ni.gov.uk/publications/further-education-equality-tables" TargetMode="External"/><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hyperlink" Target="https://www.economy-ni.gov.uk/publications/characteristics-fe-students-over-10-years" TargetMode="External"/><Relationship Id="rId11" Type="http://schemas.openxmlformats.org/officeDocument/2006/relationships/image" Target="../media/image33.png"/><Relationship Id="rId5" Type="http://schemas.openxmlformats.org/officeDocument/2006/relationships/hyperlink" Target="https://www.economy-ni.gov.uk/publications/further-education-skills-programmes-delivered-fe-colleges-202324" TargetMode="External"/><Relationship Id="rId10" Type="http://schemas.openxmlformats.org/officeDocument/2006/relationships/image" Target="../media/image32.png"/><Relationship Id="rId4" Type="http://schemas.openxmlformats.org/officeDocument/2006/relationships/hyperlink" Target="https://www.economy-ni.gov.uk/publications/further-education-factsheet-step-programme-202425" TargetMode="External"/><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8.jpeg"/><Relationship Id="rId7" Type="http://schemas.openxmlformats.org/officeDocument/2006/relationships/diagramColors" Target="../diagrams/colors4.xml"/><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6.jpeg"/><Relationship Id="rId7" Type="http://schemas.openxmlformats.org/officeDocument/2006/relationships/diagramColors" Target="../diagrams/colors5.xml"/><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6.jpeg"/><Relationship Id="rId7" Type="http://schemas.openxmlformats.org/officeDocument/2006/relationships/diagramColors" Target="../diagrams/colors6.xml"/><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5.xml"/><Relationship Id="rId5" Type="http://schemas.openxmlformats.org/officeDocument/2006/relationships/hyperlink" Target="https://www.economy-ni.gov.uk/articles/energy-strategy-targets-and-metrics-monitoring" TargetMode="External"/><Relationship Id="rId4" Type="http://schemas.openxmlformats.org/officeDocument/2006/relationships/hyperlink" Target="https://www.economy-ni.gov.uk/publications/statistics-publication-schedul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8.jpeg"/><Relationship Id="rId7" Type="http://schemas.openxmlformats.org/officeDocument/2006/relationships/diagramColors" Target="../diagrams/colors7.xml"/><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hyperlink" Target="https://www.economy-ni.gov.uk/articles/electricity-consumption-and-renewable-generation-statistics" TargetMode="External"/><Relationship Id="rId1" Type="http://schemas.openxmlformats.org/officeDocument/2006/relationships/slideLayout" Target="../slideLayouts/slideLayout28.xml"/><Relationship Id="rId6" Type="http://schemas.openxmlformats.org/officeDocument/2006/relationships/hyperlink" Target="https://www.gov.uk/government/statistics/sub-national-gas-consumption-statistics-in-northern-ireland" TargetMode="External"/><Relationship Id="rId5" Type="http://schemas.openxmlformats.org/officeDocument/2006/relationships/image" Target="../media/image35.png"/><Relationship Id="rId4" Type="http://schemas.openxmlformats.org/officeDocument/2006/relationships/hyperlink" Target="https://www.economy-ni.gov.uk/articles/energy-northern-ireland"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0.xml"/><Relationship Id="rId1" Type="http://schemas.openxmlformats.org/officeDocument/2006/relationships/slideLayout" Target="../slideLayouts/slideLayout2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economy-ni.gov.uk/articles/energy-strategy-targets-and-metrics-monitoring" TargetMode="External"/><Relationship Id="rId7"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8.xml"/><Relationship Id="rId6" Type="http://schemas.openxmlformats.org/officeDocument/2006/relationships/hyperlink" Target="https://www.economy-ni.gov.uk/articles/energy-evidence-programme" TargetMode="External"/><Relationship Id="rId5" Type="http://schemas.openxmlformats.org/officeDocument/2006/relationships/image" Target="../media/image37.png"/><Relationship Id="rId4" Type="http://schemas.openxmlformats.org/officeDocument/2006/relationships/hyperlink" Target="https://www.economy-ni.gov.uk/articles/continuous-household-survey-heat-and-insulation-result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hyperlink" Target="https://www.economy-ni.gov.uk/publications/northern-ireland-business-energy-purchases-provisional-estimates-2016-2018" TargetMode="External"/><Relationship Id="rId2" Type="http://schemas.openxmlformats.org/officeDocument/2006/relationships/notesSlide" Target="../notesSlides/notesSlide32.xml"/><Relationship Id="rId1" Type="http://schemas.openxmlformats.org/officeDocument/2006/relationships/slideLayout" Target="../slideLayouts/slideLayout27.xml"/><Relationship Id="rId4" Type="http://schemas.openxmlformats.org/officeDocument/2006/relationships/hyperlink" Target="https://data.energytransitionmodel.com/datasets/UKNI01"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svg"/><Relationship Id="rId1" Type="http://schemas.openxmlformats.org/officeDocument/2006/relationships/slideLayout" Target="../slideLayouts/slideLayout28.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48.png"/><Relationship Id="rId7" Type="http://schemas.openxmlformats.org/officeDocument/2006/relationships/diagramQuickStyle" Target="../diagrams/quickStyle9.xml"/><Relationship Id="rId2" Type="http://schemas.openxmlformats.org/officeDocument/2006/relationships/image" Target="../media/image47.png"/><Relationship Id="rId1" Type="http://schemas.openxmlformats.org/officeDocument/2006/relationships/slideLayout" Target="../slideLayouts/slideLayout28.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49.png"/><Relationship Id="rId9" Type="http://schemas.microsoft.com/office/2007/relationships/diagramDrawing" Target="../diagrams/drawing9.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hyperlink" Target="Government%20Social%20Research%20Code%20-%20GOV.UK" TargetMode="External"/><Relationship Id="rId5" Type="http://schemas.openxmlformats.org/officeDocument/2006/relationships/hyperlink" Target="https://www.economy-ni.gov.uk/articles/publications-schedule-statements-and-consultations" TargetMode="External"/><Relationship Id="rId4" Type="http://schemas.openxmlformats.org/officeDocument/2006/relationships/hyperlink" Target="https://code.statisticsauthority.gov.uk/"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datavis.nisra.gov.uk/executiveofficeni/pfg_wellbeing_dashboard.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hyperlink" Target="https://www.economy-ni.gov.uk/publications/statistics-publication-schedu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3BDE4-B0E5-50D2-DE0E-96F55FBFE62B}"/>
            </a:ext>
          </a:extLst>
        </p:cNvPr>
        <p:cNvGrpSpPr/>
        <p:nvPr/>
      </p:nvGrpSpPr>
      <p:grpSpPr>
        <a:xfrm>
          <a:off x="0" y="0"/>
          <a:ext cx="0" cy="0"/>
          <a:chOff x="0" y="0"/>
          <a:chExt cx="0" cy="0"/>
        </a:xfrm>
      </p:grpSpPr>
      <p:pic>
        <p:nvPicPr>
          <p:cNvPr id="2" name="Picture 1" descr="Front slide.pdf">
            <a:extLst>
              <a:ext uri="{FF2B5EF4-FFF2-40B4-BE49-F238E27FC236}">
                <a16:creationId xmlns:a16="http://schemas.microsoft.com/office/drawing/2014/main" id="{0C98062D-5E81-A151-B868-49A252CF9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4" name="Title 3">
            <a:extLst>
              <a:ext uri="{FF2B5EF4-FFF2-40B4-BE49-F238E27FC236}">
                <a16:creationId xmlns:a16="http://schemas.microsoft.com/office/drawing/2014/main" id="{4D2D438E-781D-546A-6276-BF08055AE634}"/>
              </a:ext>
            </a:extLst>
          </p:cNvPr>
          <p:cNvSpPr txBox="1">
            <a:spLocks noGrp="1"/>
          </p:cNvSpPr>
          <p:nvPr>
            <p:ph type="title" idx="4294967295"/>
          </p:nvPr>
        </p:nvSpPr>
        <p:spPr>
          <a:xfrm>
            <a:off x="1442781" y="2193457"/>
            <a:ext cx="876462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Department for the Economy (DfE)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Statistics Workplan 2026/27</a:t>
            </a:r>
          </a:p>
        </p:txBody>
      </p:sp>
    </p:spTree>
    <p:extLst>
      <p:ext uri="{BB962C8B-B14F-4D97-AF65-F5344CB8AC3E}">
        <p14:creationId xmlns:p14="http://schemas.microsoft.com/office/powerpoint/2010/main" val="3073260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10" name="Title 9">
            <a:extLst>
              <a:ext uri="{FF2B5EF4-FFF2-40B4-BE49-F238E27FC236}">
                <a16:creationId xmlns:a16="http://schemas.microsoft.com/office/drawing/2014/main" id="{6AED0C72-DE97-C6E7-E23A-D0E9A186BD51}"/>
              </a:ext>
            </a:extLst>
          </p:cNvPr>
          <p:cNvSpPr txBox="1">
            <a:spLocks noGrp="1"/>
          </p:cNvSpPr>
          <p:nvPr>
            <p:ph type="title" idx="4294967295"/>
          </p:nvPr>
        </p:nvSpPr>
        <p:spPr>
          <a:xfrm>
            <a:off x="1524000" y="917842"/>
            <a:ext cx="497495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Our Annual Publications</a:t>
            </a:r>
          </a:p>
        </p:txBody>
      </p:sp>
      <p:graphicFrame>
        <p:nvGraphicFramePr>
          <p:cNvPr id="11" name="Diagram 10" descr="List of publications: HE institutions enrolments, HE Factsheets, HE qualifications, FE Outcomes and Graduate Outcomes (to be developed)">
            <a:extLst>
              <a:ext uri="{FF2B5EF4-FFF2-40B4-BE49-F238E27FC236}">
                <a16:creationId xmlns:a16="http://schemas.microsoft.com/office/drawing/2014/main" id="{595BFACB-24E2-75CB-DE46-E0D1FD9A2959}"/>
              </a:ext>
            </a:extLst>
          </p:cNvPr>
          <p:cNvGraphicFramePr/>
          <p:nvPr/>
        </p:nvGraphicFramePr>
        <p:xfrm>
          <a:off x="2283417" y="1720312"/>
          <a:ext cx="7757942" cy="42198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6464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92DA8-81AE-651A-3465-67D21041AA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2BD498E-AA32-489F-59E6-6F0644A6B5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3" name="Title 2">
            <a:extLst>
              <a:ext uri="{FF2B5EF4-FFF2-40B4-BE49-F238E27FC236}">
                <a16:creationId xmlns:a16="http://schemas.microsoft.com/office/drawing/2014/main" id="{5A1C591F-5166-23F6-D6C2-40D45FB2585B}"/>
              </a:ext>
            </a:extLst>
          </p:cNvPr>
          <p:cNvSpPr txBox="1">
            <a:spLocks noGrp="1"/>
          </p:cNvSpPr>
          <p:nvPr>
            <p:ph type="title" idx="4294967295"/>
          </p:nvPr>
        </p:nvSpPr>
        <p:spPr>
          <a:xfrm>
            <a:off x="1524000" y="93505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HE publication schedule</a:t>
            </a:r>
          </a:p>
        </p:txBody>
      </p:sp>
      <p:sp>
        <p:nvSpPr>
          <p:cNvPr id="5" name="TextBox 4">
            <a:extLst>
              <a:ext uri="{FF2B5EF4-FFF2-40B4-BE49-F238E27FC236}">
                <a16:creationId xmlns:a16="http://schemas.microsoft.com/office/drawing/2014/main" id="{3EC9C4A9-F38E-0C2E-C020-BF4A07D5E059}"/>
              </a:ext>
            </a:extLst>
          </p:cNvPr>
          <p:cNvSpPr txBox="1"/>
          <p:nvPr/>
        </p:nvSpPr>
        <p:spPr>
          <a:xfrm>
            <a:off x="1763282" y="1721796"/>
            <a:ext cx="9131697" cy="3970318"/>
          </a:xfrm>
          <a:prstGeom prst="rect">
            <a:avLst/>
          </a:prstGeom>
          <a:noFill/>
        </p:spPr>
        <p:txBody>
          <a:bodyPr wrap="square" rtlCol="0">
            <a:spAutoFit/>
          </a:bodyPr>
          <a:lstStyle/>
          <a:p>
            <a:pPr marL="285750" indent="-285750">
              <a:buFont typeface="Arial" panose="020B0604020202020204" pitchFamily="34" charset="0"/>
              <a:buChar char="•"/>
            </a:pPr>
            <a:r>
              <a:rPr lang="en-US"/>
              <a:t>Our annual publication cycle was disrupted due to significant changes in how data were collected and processed. As a result we published 2023/24 in December 2025 while HESA released 2024/25 data in January 2026.</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We plan to release our 2024/25 statistical bulletins in August 2026, bringing us in line to produce 2025/26 publications when HESA release their data (likely December 2026).</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To focus on getting our publication schedule back in alignment with HESA, we will not produce HE factsheets until after 2024/25 publication (August 2026). The updated factsheets will have 2 years of additional data.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We plan to publish 1 factsheet per month after the annual publication. We will seek feedback on the factsheets and keep our approach under review. </a:t>
            </a:r>
            <a:endParaRPr lang="en-GB"/>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3759320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10398-352C-12F7-5E3B-09EB235C6EC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421B875-689B-289D-1137-30C06E1220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640" y="0"/>
            <a:ext cx="9144000" cy="6857464"/>
          </a:xfrm>
          <a:prstGeom prst="rect">
            <a:avLst/>
          </a:prstGeom>
        </p:spPr>
      </p:pic>
      <p:sp>
        <p:nvSpPr>
          <p:cNvPr id="3" name="Title 2">
            <a:extLst>
              <a:ext uri="{FF2B5EF4-FFF2-40B4-BE49-F238E27FC236}">
                <a16:creationId xmlns:a16="http://schemas.microsoft.com/office/drawing/2014/main" id="{4C9BB798-2000-62AD-A248-14A0B36CB226}"/>
              </a:ext>
            </a:extLst>
          </p:cNvPr>
          <p:cNvSpPr txBox="1">
            <a:spLocks noGrp="1"/>
          </p:cNvSpPr>
          <p:nvPr>
            <p:ph type="title" idx="4294967295"/>
          </p:nvPr>
        </p:nvSpPr>
        <p:spPr>
          <a:xfrm>
            <a:off x="1643640" y="940039"/>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Extending our analysis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C8747A6E-F77E-CE2C-B88C-1D743D757FE6}"/>
              </a:ext>
            </a:extLst>
          </p:cNvPr>
          <p:cNvSpPr txBox="1"/>
          <p:nvPr/>
        </p:nvSpPr>
        <p:spPr>
          <a:xfrm>
            <a:off x="1643640" y="1654608"/>
            <a:ext cx="8301070" cy="1754326"/>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Our team provides statistical support to HESA and the Office for Students in the administration of the Graduate Outcomes Survey and the National Students Survey for Northern Ireland.</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During 2026/27 we will consider how to develop outputs based on the data from these surveys. </a:t>
            </a:r>
            <a:endParaRPr lang="en-GB">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20DE8F1-C155-1BA3-28A4-FEA9F3042AB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43640" y="3661838"/>
            <a:ext cx="4387916" cy="2414212"/>
          </a:xfrm>
          <a:prstGeom prst="rect">
            <a:avLst/>
          </a:prstGeom>
        </p:spPr>
      </p:pic>
      <p:pic>
        <p:nvPicPr>
          <p:cNvPr id="8" name="Picture 7">
            <a:extLst>
              <a:ext uri="{FF2B5EF4-FFF2-40B4-BE49-F238E27FC236}">
                <a16:creationId xmlns:a16="http://schemas.microsoft.com/office/drawing/2014/main" id="{846809AA-C022-08BE-7E98-90C44432E49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879109" y="3125637"/>
            <a:ext cx="3065601" cy="3060423"/>
          </a:xfrm>
          <a:prstGeom prst="rect">
            <a:avLst/>
          </a:prstGeom>
        </p:spPr>
      </p:pic>
    </p:spTree>
    <p:extLst>
      <p:ext uri="{BB962C8B-B14F-4D97-AF65-F5344CB8AC3E}">
        <p14:creationId xmlns:p14="http://schemas.microsoft.com/office/powerpoint/2010/main" val="2297788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7B5E8-B0F1-C654-967D-9429A702D8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AA88F40-6B37-395A-912B-7B3A9A36EE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647714E3-1729-AF3E-60FE-3FA3A7A5CDDF}"/>
              </a:ext>
            </a:extLst>
          </p:cNvPr>
          <p:cNvSpPr txBox="1">
            <a:spLocks noGrp="1"/>
          </p:cNvSpPr>
          <p:nvPr>
            <p:ph type="title" idx="4294967295"/>
          </p:nvPr>
        </p:nvSpPr>
        <p:spPr>
          <a:xfrm>
            <a:off x="1495196" y="874051"/>
            <a:ext cx="831413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Further Education Sector Statistics and Research Team</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Diagram 1" descr="Team structure: one principal statistician, one deputy principal, two assistant statisticians">
            <a:extLst>
              <a:ext uri="{FF2B5EF4-FFF2-40B4-BE49-F238E27FC236}">
                <a16:creationId xmlns:a16="http://schemas.microsoft.com/office/drawing/2014/main" id="{3EE5F93D-B0C5-F8C8-9B6A-DEF4F7D0593B}"/>
              </a:ext>
            </a:extLst>
          </p:cNvPr>
          <p:cNvGraphicFramePr/>
          <p:nvPr/>
        </p:nvGraphicFramePr>
        <p:xfrm>
          <a:off x="2187018" y="1335716"/>
          <a:ext cx="7875571" cy="4889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97085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E4771-58DD-E3B1-9A04-5963FAB9A81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00EF85-79BC-74A5-3DD3-5777D0B563D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77006"/>
            <a:ext cx="9144000" cy="6857464"/>
          </a:xfrm>
          <a:prstGeom prst="rect">
            <a:avLst/>
          </a:prstGeom>
        </p:spPr>
      </p:pic>
      <p:sp>
        <p:nvSpPr>
          <p:cNvPr id="3" name="Title 2">
            <a:extLst>
              <a:ext uri="{FF2B5EF4-FFF2-40B4-BE49-F238E27FC236}">
                <a16:creationId xmlns:a16="http://schemas.microsoft.com/office/drawing/2014/main" id="{0FF5B800-D1B6-DE3F-A681-6AC2E4958435}"/>
              </a:ext>
            </a:extLst>
          </p:cNvPr>
          <p:cNvSpPr txBox="1">
            <a:spLocks noGrp="1"/>
          </p:cNvSpPr>
          <p:nvPr>
            <p:ph type="title" idx="4294967295"/>
          </p:nvPr>
        </p:nvSpPr>
        <p:spPr>
          <a:xfrm>
            <a:off x="1610062" y="834094"/>
            <a:ext cx="91440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ptos" panose="020B0004020202020204" pitchFamily="34" charset="0"/>
                <a:ea typeface="+mn-ea"/>
                <a:cs typeface="+mn-cs"/>
              </a:rPr>
              <a:t>We </a:t>
            </a:r>
            <a:r>
              <a:rPr kumimoji="0" lang="en-GB" sz="2400" b="1" i="0" u="none" strike="noStrike" kern="1200" cap="none" spc="0" normalizeH="0" baseline="0" noProof="0">
                <a:ln>
                  <a:noFill/>
                </a:ln>
                <a:solidFill>
                  <a:schemeClr val="tx1"/>
                </a:solidFill>
                <a:effectLst/>
                <a:uLnTx/>
                <a:uFillTx/>
                <a:latin typeface="Aptos" panose="020B0004020202020204" pitchFamily="34" charset="0"/>
                <a:ea typeface="+mn-ea"/>
                <a:cs typeface="+mn-cs"/>
              </a:rPr>
              <a:t>provide a core  FE statistics service to DfE and its customers</a:t>
            </a:r>
          </a:p>
        </p:txBody>
      </p:sp>
      <p:pic>
        <p:nvPicPr>
          <p:cNvPr id="17" name="Picture 16">
            <a:extLst>
              <a:ext uri="{FF2B5EF4-FFF2-40B4-BE49-F238E27FC236}">
                <a16:creationId xmlns:a16="http://schemas.microsoft.com/office/drawing/2014/main" id="{0C7030A5-AFBD-3913-0A6C-228115179E7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24000" y="1295759"/>
            <a:ext cx="8988594" cy="5607670"/>
          </a:xfrm>
          <a:prstGeom prst="rect">
            <a:avLst/>
          </a:prstGeom>
          <a:solidFill>
            <a:schemeClr val="bg1"/>
          </a:solidFill>
        </p:spPr>
      </p:pic>
    </p:spTree>
    <p:extLst>
      <p:ext uri="{BB962C8B-B14F-4D97-AF65-F5344CB8AC3E}">
        <p14:creationId xmlns:p14="http://schemas.microsoft.com/office/powerpoint/2010/main" val="1951850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A8AD6-C9D8-EC02-2B31-C130B89D00B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D5ED7E-7097-4492-EAD7-C0CE53A0D5B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Further Education Sector Activity infographic</a:t>
            </a:r>
            <a:endParaRPr lang="en-GB"/>
          </a:p>
        </p:txBody>
      </p:sp>
      <p:pic>
        <p:nvPicPr>
          <p:cNvPr id="4" name="Picture 3">
            <a:extLst>
              <a:ext uri="{FF2B5EF4-FFF2-40B4-BE49-F238E27FC236}">
                <a16:creationId xmlns:a16="http://schemas.microsoft.com/office/drawing/2014/main" id="{73F4607D-2E21-727E-C44A-111A7CF31E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4035" y="0"/>
            <a:ext cx="9144000" cy="6857464"/>
          </a:xfrm>
          <a:prstGeom prst="rect">
            <a:avLst/>
          </a:prstGeom>
        </p:spPr>
      </p:pic>
      <p:pic>
        <p:nvPicPr>
          <p:cNvPr id="6" name="Picture 5" descr="Further Education Sector Activity in NI 2024/25">
            <a:extLst>
              <a:ext uri="{FF2B5EF4-FFF2-40B4-BE49-F238E27FC236}">
                <a16:creationId xmlns:a16="http://schemas.microsoft.com/office/drawing/2014/main" id="{B13D5B81-A831-12A6-EDF0-5D9D22C69785}"/>
              </a:ext>
            </a:extLst>
          </p:cNvPr>
          <p:cNvPicPr>
            <a:picLocks noChangeAspect="1"/>
          </p:cNvPicPr>
          <p:nvPr/>
        </p:nvPicPr>
        <p:blipFill>
          <a:blip r:embed="rId4"/>
          <a:stretch>
            <a:fillRect/>
          </a:stretch>
        </p:blipFill>
        <p:spPr>
          <a:xfrm>
            <a:off x="2019314" y="1152883"/>
            <a:ext cx="7992470" cy="495883"/>
          </a:xfrm>
          <a:prstGeom prst="rect">
            <a:avLst/>
          </a:prstGeom>
        </p:spPr>
      </p:pic>
      <p:pic>
        <p:nvPicPr>
          <p:cNvPr id="3" name="Picture 2">
            <a:extLst>
              <a:ext uri="{FF2B5EF4-FFF2-40B4-BE49-F238E27FC236}">
                <a16:creationId xmlns:a16="http://schemas.microsoft.com/office/drawing/2014/main" id="{EBF52143-74E3-DA37-0C46-A8D0298420A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549043" y="2008722"/>
            <a:ext cx="5404479" cy="3040020"/>
          </a:xfrm>
          <a:prstGeom prst="rect">
            <a:avLst/>
          </a:prstGeom>
        </p:spPr>
      </p:pic>
      <p:pic>
        <p:nvPicPr>
          <p:cNvPr id="2" name="Picture 1">
            <a:extLst>
              <a:ext uri="{FF2B5EF4-FFF2-40B4-BE49-F238E27FC236}">
                <a16:creationId xmlns:a16="http://schemas.microsoft.com/office/drawing/2014/main" id="{622614F4-C17D-171B-ED9D-8EE12CB1674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975647" y="2128945"/>
            <a:ext cx="3612388" cy="3040020"/>
          </a:xfrm>
          <a:prstGeom prst="rect">
            <a:avLst/>
          </a:prstGeom>
        </p:spPr>
      </p:pic>
    </p:spTree>
    <p:extLst>
      <p:ext uri="{BB962C8B-B14F-4D97-AF65-F5344CB8AC3E}">
        <p14:creationId xmlns:p14="http://schemas.microsoft.com/office/powerpoint/2010/main" val="2953545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3" name="Title 2">
            <a:extLst>
              <a:ext uri="{FF2B5EF4-FFF2-40B4-BE49-F238E27FC236}">
                <a16:creationId xmlns:a16="http://schemas.microsoft.com/office/drawing/2014/main" id="{8D848E23-799B-A33D-F4F1-E937416F96CA}"/>
              </a:ext>
            </a:extLst>
          </p:cNvPr>
          <p:cNvSpPr txBox="1">
            <a:spLocks noGrp="1"/>
          </p:cNvSpPr>
          <p:nvPr>
            <p:ph type="title" idx="4294967295"/>
          </p:nvPr>
        </p:nvSpPr>
        <p:spPr>
          <a:xfrm>
            <a:off x="1599305" y="94918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ptos" panose="020B0004020202020204" pitchFamily="34" charset="0"/>
                <a:ea typeface="+mn-ea"/>
                <a:cs typeface="+mn-cs"/>
              </a:rPr>
              <a:t>Our Key Outputs – bulletins and tables</a:t>
            </a:r>
          </a:p>
        </p:txBody>
      </p:sp>
      <p:sp>
        <p:nvSpPr>
          <p:cNvPr id="2" name="TextBox 1">
            <a:extLst>
              <a:ext uri="{FF2B5EF4-FFF2-40B4-BE49-F238E27FC236}">
                <a16:creationId xmlns:a16="http://schemas.microsoft.com/office/drawing/2014/main" id="{D8E34CE9-D161-20A7-7FBA-11B245098280}"/>
              </a:ext>
            </a:extLst>
          </p:cNvPr>
          <p:cNvSpPr txBox="1"/>
          <p:nvPr/>
        </p:nvSpPr>
        <p:spPr>
          <a:xfrm>
            <a:off x="1599305" y="1748918"/>
            <a:ext cx="8898215" cy="2809039"/>
          </a:xfrm>
          <a:prstGeom prst="rect">
            <a:avLst/>
          </a:prstGeom>
          <a:noFill/>
        </p:spPr>
        <p:txBody>
          <a:bodyPr wrap="square">
            <a:spAutoFit/>
          </a:bodyPr>
          <a:lstStyle/>
          <a:p>
            <a:pPr algn="l">
              <a:lnSpc>
                <a:spcPct val="150000"/>
              </a:lnSpc>
            </a:pPr>
            <a:r>
              <a:rPr lang="en-US" sz="2400">
                <a:latin typeface="Aptos" panose="020B0004020202020204" pitchFamily="34" charset="0"/>
                <a:hlinkClick r:id="rId4"/>
              </a:rPr>
              <a:t>FE Sector Activity in Northern Ireland</a:t>
            </a:r>
            <a:endParaRPr lang="en-US" sz="2400">
              <a:latin typeface="Aptos" panose="020B0004020202020204" pitchFamily="34" charset="0"/>
            </a:endParaRPr>
          </a:p>
          <a:p>
            <a:pPr>
              <a:lnSpc>
                <a:spcPct val="150000"/>
              </a:lnSpc>
            </a:pPr>
            <a:r>
              <a:rPr lang="en-US" sz="2400">
                <a:latin typeface="Aptos" panose="020B0004020202020204" pitchFamily="34" charset="0"/>
                <a:hlinkClick r:id="rId5"/>
              </a:rPr>
              <a:t>Essential Skills Enrolments and Outcomes in FE Colleges</a:t>
            </a:r>
            <a:endParaRPr lang="en-US" sz="2400">
              <a:latin typeface="Aptos" panose="020B0004020202020204" pitchFamily="34" charset="0"/>
            </a:endParaRPr>
          </a:p>
          <a:p>
            <a:pPr>
              <a:lnSpc>
                <a:spcPct val="150000"/>
              </a:lnSpc>
            </a:pPr>
            <a:r>
              <a:rPr lang="en-US" sz="2400">
                <a:latin typeface="Aptos" panose="020B0004020202020204" pitchFamily="34" charset="0"/>
                <a:hlinkClick r:id="rId6"/>
              </a:rPr>
              <a:t>FE Sector Activity by LGD</a:t>
            </a:r>
            <a:r>
              <a:rPr lang="en-US" sz="2400">
                <a:latin typeface="Aptos" panose="020B0004020202020204" pitchFamily="34" charset="0"/>
              </a:rPr>
              <a:t> and </a:t>
            </a:r>
            <a:r>
              <a:rPr lang="en-US" sz="2400">
                <a:latin typeface="Aptos" panose="020B0004020202020204" pitchFamily="34" charset="0"/>
                <a:hlinkClick r:id="rId7"/>
              </a:rPr>
              <a:t>Assembly Area</a:t>
            </a:r>
            <a:endParaRPr lang="en-US" sz="2400">
              <a:latin typeface="Aptos" panose="020B0004020202020204" pitchFamily="34" charset="0"/>
            </a:endParaRPr>
          </a:p>
          <a:p>
            <a:pPr>
              <a:lnSpc>
                <a:spcPct val="150000"/>
              </a:lnSpc>
            </a:pPr>
            <a:r>
              <a:rPr lang="en-US" sz="2400">
                <a:latin typeface="Aptos" panose="020B0004020202020204" pitchFamily="34" charset="0"/>
                <a:hlinkClick r:id="rId8"/>
              </a:rPr>
              <a:t>FE Sector Activity commissioned tables</a:t>
            </a:r>
            <a:r>
              <a:rPr lang="en-US" sz="2400">
                <a:latin typeface="Aptos" panose="020B0004020202020204" pitchFamily="34" charset="0"/>
              </a:rPr>
              <a:t> (~100 published annually)</a:t>
            </a:r>
          </a:p>
          <a:p>
            <a:pPr>
              <a:lnSpc>
                <a:spcPct val="150000"/>
              </a:lnSpc>
            </a:pPr>
            <a:r>
              <a:rPr lang="en-US" sz="2400">
                <a:latin typeface="Aptos" panose="020B0004020202020204" pitchFamily="34" charset="0"/>
              </a:rPr>
              <a:t>Internal MI requests (from across DfE Skills and Education Group)</a:t>
            </a:r>
          </a:p>
        </p:txBody>
      </p:sp>
    </p:spTree>
    <p:extLst>
      <p:ext uri="{BB962C8B-B14F-4D97-AF65-F5344CB8AC3E}">
        <p14:creationId xmlns:p14="http://schemas.microsoft.com/office/powerpoint/2010/main" val="112743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BBF89-C704-855C-A86E-785E1015617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DD3A3E-159B-6441-5077-A7FA41F3E4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4718" y="0"/>
            <a:ext cx="9144000" cy="6857464"/>
          </a:xfrm>
          <a:prstGeom prst="rect">
            <a:avLst/>
          </a:prstGeom>
        </p:spPr>
      </p:pic>
      <p:sp>
        <p:nvSpPr>
          <p:cNvPr id="3" name="Title 2">
            <a:extLst>
              <a:ext uri="{FF2B5EF4-FFF2-40B4-BE49-F238E27FC236}">
                <a16:creationId xmlns:a16="http://schemas.microsoft.com/office/drawing/2014/main" id="{137C805D-05DB-A8E9-4399-CCEA5AF905DE}"/>
              </a:ext>
            </a:extLst>
          </p:cNvPr>
          <p:cNvSpPr txBox="1">
            <a:spLocks noGrp="1"/>
          </p:cNvSpPr>
          <p:nvPr>
            <p:ph type="title" idx="4294967295"/>
          </p:nvPr>
        </p:nvSpPr>
        <p:spPr>
          <a:xfrm>
            <a:off x="1284718" y="1027055"/>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ptos" panose="020B0004020202020204" pitchFamily="34" charset="0"/>
                <a:ea typeface="+mn-ea"/>
                <a:cs typeface="+mn-cs"/>
              </a:rPr>
              <a:t>Our Key Outputs - factsheets</a:t>
            </a:r>
          </a:p>
        </p:txBody>
      </p:sp>
      <p:sp>
        <p:nvSpPr>
          <p:cNvPr id="5" name="TextBox 4">
            <a:extLst>
              <a:ext uri="{FF2B5EF4-FFF2-40B4-BE49-F238E27FC236}">
                <a16:creationId xmlns:a16="http://schemas.microsoft.com/office/drawing/2014/main" id="{AF65BAF2-A06B-0C5E-F1D5-EBAF364F6630}"/>
              </a:ext>
            </a:extLst>
          </p:cNvPr>
          <p:cNvSpPr txBox="1"/>
          <p:nvPr/>
        </p:nvSpPr>
        <p:spPr>
          <a:xfrm>
            <a:off x="1101254" y="1700491"/>
            <a:ext cx="10531503" cy="1631216"/>
          </a:xfrm>
          <a:prstGeom prst="rect">
            <a:avLst/>
          </a:prstGeom>
          <a:noFill/>
        </p:spPr>
        <p:txBody>
          <a:bodyPr wrap="square">
            <a:spAutoFit/>
          </a:bodyPr>
          <a:lstStyle/>
          <a:p>
            <a:r>
              <a:rPr lang="en-GB" sz="2000">
                <a:latin typeface="Aptos" panose="020B0004020202020204" pitchFamily="34" charset="0"/>
                <a:cs typeface="Arial" panose="020B0604020202020204" pitchFamily="34" charset="0"/>
              </a:rPr>
              <a:t>New bespoke outputs, co-designed for / with key customers</a:t>
            </a:r>
          </a:p>
          <a:p>
            <a:pPr marL="800100" lvl="1" indent="-342900">
              <a:buFont typeface="Arial" panose="020B0604020202020204" pitchFamily="34" charset="0"/>
              <a:buChar char="•"/>
            </a:pPr>
            <a:r>
              <a:rPr lang="en-US" sz="2000">
                <a:latin typeface="Aptos" panose="020B0004020202020204" pitchFamily="34" charset="0"/>
                <a:hlinkClick r:id="rId4"/>
              </a:rPr>
              <a:t>Step Up </a:t>
            </a:r>
            <a:r>
              <a:rPr lang="en-US" sz="2000" err="1">
                <a:latin typeface="Aptos" panose="020B0004020202020204" pitchFamily="34" charset="0"/>
                <a:hlinkClick r:id="rId4"/>
              </a:rPr>
              <a:t>Programmes</a:t>
            </a:r>
            <a:r>
              <a:rPr lang="en-US" sz="2000">
                <a:latin typeface="Aptos" panose="020B0004020202020204" pitchFamily="34" charset="0"/>
                <a:hlinkClick r:id="rId4"/>
              </a:rPr>
              <a:t> factsheet</a:t>
            </a:r>
            <a:endParaRPr lang="en-US" sz="2000">
              <a:latin typeface="Aptos" panose="020B0004020202020204" pitchFamily="34" charset="0"/>
            </a:endParaRPr>
          </a:p>
          <a:p>
            <a:pPr marL="800100" lvl="1" indent="-342900">
              <a:buFont typeface="Arial" panose="020B0604020202020204" pitchFamily="34" charset="0"/>
              <a:buChar char="•"/>
            </a:pPr>
            <a:r>
              <a:rPr lang="en-US" sz="2000">
                <a:latin typeface="Aptos" panose="020B0004020202020204" pitchFamily="34" charset="0"/>
                <a:hlinkClick r:id="rId5"/>
              </a:rPr>
              <a:t>Skills </a:t>
            </a:r>
            <a:r>
              <a:rPr lang="en-US" sz="2000" err="1">
                <a:latin typeface="Aptos" panose="020B0004020202020204" pitchFamily="34" charset="0"/>
                <a:hlinkClick r:id="rId5"/>
              </a:rPr>
              <a:t>Programmes</a:t>
            </a:r>
            <a:r>
              <a:rPr lang="en-US" sz="2000">
                <a:latin typeface="Aptos" panose="020B0004020202020204" pitchFamily="34" charset="0"/>
                <a:hlinkClick r:id="rId5"/>
              </a:rPr>
              <a:t> factsheet</a:t>
            </a:r>
            <a:endParaRPr lang="en-US" sz="2000">
              <a:latin typeface="Aptos" panose="020B0004020202020204" pitchFamily="34" charset="0"/>
            </a:endParaRPr>
          </a:p>
          <a:p>
            <a:pPr marL="800100" lvl="1" indent="-342900">
              <a:buFont typeface="Arial" panose="020B0604020202020204" pitchFamily="34" charset="0"/>
              <a:buChar char="•"/>
            </a:pPr>
            <a:r>
              <a:rPr lang="en-US" sz="2000">
                <a:latin typeface="Aptos" panose="020B0004020202020204" pitchFamily="34" charset="0"/>
                <a:hlinkClick r:id="rId6"/>
              </a:rPr>
              <a:t>Characteristics of Students over 10 years factsheet</a:t>
            </a:r>
            <a:endParaRPr lang="en-US" sz="2000">
              <a:latin typeface="Aptos" panose="020B0004020202020204" pitchFamily="34" charset="0"/>
            </a:endParaRPr>
          </a:p>
          <a:p>
            <a:pPr marL="800100" lvl="1" indent="-342900">
              <a:buFont typeface="Arial" panose="020B0604020202020204" pitchFamily="34" charset="0"/>
              <a:buChar char="•"/>
            </a:pPr>
            <a:r>
              <a:rPr lang="en-US" sz="2000">
                <a:latin typeface="Aptos" panose="020B0004020202020204" pitchFamily="34" charset="0"/>
                <a:cs typeface="Arial" panose="020B0604020202020204" pitchFamily="34" charset="0"/>
              </a:rPr>
              <a:t>S75 achievements tables for </a:t>
            </a:r>
            <a:r>
              <a:rPr lang="en-US" sz="2000">
                <a:latin typeface="Aptos" panose="020B0004020202020204" pitchFamily="34" charset="0"/>
                <a:cs typeface="Arial" panose="020B0604020202020204" pitchFamily="34" charset="0"/>
                <a:hlinkClick r:id="rId7"/>
              </a:rPr>
              <a:t>Equality Commission</a:t>
            </a:r>
            <a:r>
              <a:rPr lang="en-US" sz="2000">
                <a:latin typeface="Aptos" panose="020B0004020202020204" pitchFamily="34" charset="0"/>
                <a:cs typeface="Arial" panose="020B0604020202020204" pitchFamily="34" charset="0"/>
              </a:rPr>
              <a:t> and </a:t>
            </a:r>
            <a:r>
              <a:rPr lang="en-US" sz="2000">
                <a:latin typeface="Aptos" panose="020B0004020202020204" pitchFamily="34" charset="0"/>
                <a:cs typeface="Arial" panose="020B0604020202020204" pitchFamily="34" charset="0"/>
                <a:hlinkClick r:id="rId8"/>
              </a:rPr>
              <a:t>Equality Matters</a:t>
            </a:r>
            <a:endParaRPr lang="en-GB" sz="200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69FA7C1-8966-A323-DBEE-B323B3DB614F}"/>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586" y="3297338"/>
            <a:ext cx="3715536" cy="3331170"/>
          </a:xfrm>
          <a:prstGeom prst="rect">
            <a:avLst/>
          </a:prstGeom>
        </p:spPr>
      </p:pic>
      <p:pic>
        <p:nvPicPr>
          <p:cNvPr id="6" name="Picture 5">
            <a:extLst>
              <a:ext uri="{FF2B5EF4-FFF2-40B4-BE49-F238E27FC236}">
                <a16:creationId xmlns:a16="http://schemas.microsoft.com/office/drawing/2014/main" id="{88B8545D-6617-A393-7528-6EB026F9C73D}"/>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3710950" y="3314523"/>
            <a:ext cx="4243949" cy="3331170"/>
          </a:xfrm>
          <a:prstGeom prst="rect">
            <a:avLst/>
          </a:prstGeom>
        </p:spPr>
      </p:pic>
      <p:pic>
        <p:nvPicPr>
          <p:cNvPr id="7" name="Picture 6">
            <a:extLst>
              <a:ext uri="{FF2B5EF4-FFF2-40B4-BE49-F238E27FC236}">
                <a16:creationId xmlns:a16="http://schemas.microsoft.com/office/drawing/2014/main" id="{1D2B1D9E-3BB8-9C85-5483-D4C289190A3B}"/>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7954899" y="3297338"/>
            <a:ext cx="4133469" cy="3331170"/>
          </a:xfrm>
          <a:prstGeom prst="rect">
            <a:avLst/>
          </a:prstGeom>
        </p:spPr>
      </p:pic>
    </p:spTree>
    <p:extLst>
      <p:ext uri="{BB962C8B-B14F-4D97-AF65-F5344CB8AC3E}">
        <p14:creationId xmlns:p14="http://schemas.microsoft.com/office/powerpoint/2010/main" val="2407472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F3C7E-B177-7B0F-A190-008D974E26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ADF893C-F864-A615-8706-8580343BDB2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3C9BEB9C-A746-F5D0-535F-312926B5A625}"/>
              </a:ext>
            </a:extLst>
          </p:cNvPr>
          <p:cNvSpPr txBox="1">
            <a:spLocks noGrp="1"/>
          </p:cNvSpPr>
          <p:nvPr>
            <p:ph type="title" idx="4294967295"/>
          </p:nvPr>
        </p:nvSpPr>
        <p:spPr>
          <a:xfrm>
            <a:off x="1495196" y="874051"/>
            <a:ext cx="968200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Youth Training and Apprenticeships Statistics and Research </a:t>
            </a:r>
            <a:endParaRPr kumimoji="0" lang="en-GB" sz="24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Diagram 1" descr="Tean structure: principal statistician, three deputy principal statisticians, four asssitant statisticians">
            <a:extLst>
              <a:ext uri="{FF2B5EF4-FFF2-40B4-BE49-F238E27FC236}">
                <a16:creationId xmlns:a16="http://schemas.microsoft.com/office/drawing/2014/main" id="{A2F6E717-D227-BE1B-9015-4C50FD24BF36}"/>
              </a:ext>
            </a:extLst>
          </p:cNvPr>
          <p:cNvGraphicFramePr/>
          <p:nvPr/>
        </p:nvGraphicFramePr>
        <p:xfrm>
          <a:off x="2187018" y="1335716"/>
          <a:ext cx="7875571" cy="4889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7154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91FBA-6DDF-ED1C-AC42-1A3F159FF8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6D80AD1-6F1E-9C33-6D9F-8F6ABD48E9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36"/>
            <a:ext cx="9144000" cy="6857464"/>
          </a:xfrm>
          <a:prstGeom prst="rect">
            <a:avLst/>
          </a:prstGeom>
        </p:spPr>
      </p:pic>
      <p:sp>
        <p:nvSpPr>
          <p:cNvPr id="3" name="Title 2">
            <a:extLst>
              <a:ext uri="{FF2B5EF4-FFF2-40B4-BE49-F238E27FC236}">
                <a16:creationId xmlns:a16="http://schemas.microsoft.com/office/drawing/2014/main" id="{011AADE5-E91C-0F60-9606-A02CD26F127F}"/>
              </a:ext>
            </a:extLst>
          </p:cNvPr>
          <p:cNvSpPr txBox="1">
            <a:spLocks noGrp="1"/>
          </p:cNvSpPr>
          <p:nvPr>
            <p:ph type="title" idx="4294967295"/>
          </p:nvPr>
        </p:nvSpPr>
        <p:spPr>
          <a:xfrm>
            <a:off x="1524000" y="802470"/>
            <a:ext cx="91440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ptos" panose="020B0004020202020204" pitchFamily="34" charset="0"/>
                <a:ea typeface="+mn-ea"/>
                <a:cs typeface="+mn-cs"/>
              </a:rPr>
              <a:t>Official statistics outputs and analysis</a:t>
            </a:r>
            <a:endParaRPr kumimoji="0" lang="en-GB" sz="24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aphicFrame>
        <p:nvGraphicFramePr>
          <p:cNvPr id="2" name="Diagram 1">
            <a:extLst>
              <a:ext uri="{FF2B5EF4-FFF2-40B4-BE49-F238E27FC236}">
                <a16:creationId xmlns:a16="http://schemas.microsoft.com/office/drawing/2014/main" id="{DA6D752E-6CAF-FD23-7736-B8A02CDB0688}"/>
              </a:ext>
              <a:ext uri="{C183D7F6-B498-43B3-948B-1728B52AA6E4}">
                <adec:decorative xmlns:adec="http://schemas.microsoft.com/office/drawing/2017/decorative" val="1"/>
              </a:ext>
            </a:extLst>
          </p:cNvPr>
          <p:cNvGraphicFramePr/>
          <p:nvPr/>
        </p:nvGraphicFramePr>
        <p:xfrm>
          <a:off x="2283417" y="1720312"/>
          <a:ext cx="7757942" cy="42198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14477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A8EB-EDAD-8BEA-6F79-3BB8994189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23C061-D94E-D12B-20AC-0F447F01951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640" y="0"/>
            <a:ext cx="9144000" cy="6857464"/>
          </a:xfrm>
          <a:prstGeom prst="rect">
            <a:avLst/>
          </a:prstGeom>
        </p:spPr>
      </p:pic>
      <p:sp>
        <p:nvSpPr>
          <p:cNvPr id="5" name="Title 4">
            <a:extLst>
              <a:ext uri="{FF2B5EF4-FFF2-40B4-BE49-F238E27FC236}">
                <a16:creationId xmlns:a16="http://schemas.microsoft.com/office/drawing/2014/main" id="{C42ECDBF-58D9-D5DA-6948-48BEE7D46B6C}"/>
              </a:ext>
            </a:extLst>
          </p:cNvPr>
          <p:cNvSpPr txBox="1">
            <a:spLocks noGrp="1"/>
          </p:cNvSpPr>
          <p:nvPr>
            <p:ph type="title" idx="4294967295"/>
          </p:nvPr>
        </p:nvSpPr>
        <p:spPr>
          <a:xfrm>
            <a:off x="1552970" y="967471"/>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Contents Page</a:t>
            </a:r>
          </a:p>
        </p:txBody>
      </p:sp>
      <p:sp>
        <p:nvSpPr>
          <p:cNvPr id="2" name="TextBox 1">
            <a:extLst>
              <a:ext uri="{FF2B5EF4-FFF2-40B4-BE49-F238E27FC236}">
                <a16:creationId xmlns:a16="http://schemas.microsoft.com/office/drawing/2014/main" id="{5FEF71DE-124E-A1EC-A58B-62410222AEC4}"/>
              </a:ext>
            </a:extLst>
          </p:cNvPr>
          <p:cNvSpPr txBox="1"/>
          <p:nvPr/>
        </p:nvSpPr>
        <p:spPr>
          <a:xfrm>
            <a:off x="1643640" y="1695412"/>
            <a:ext cx="9445891" cy="369331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Context and overview</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Northern Ireland Statistics and Research Agency (NISRA)</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Code of Practice for Statistics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Programme for Government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DfE’s Business Plan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Post 16 Education and Training Statistics Workplan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Overview of teams and main publications (Pg 7)</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Strategic enablers (Pg 20)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Energy and Circular Economy Workplan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Overview of teams and main publications (Pg 27)</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Strategic enablers (Pg 35)</a:t>
            </a:r>
          </a:p>
        </p:txBody>
      </p:sp>
    </p:spTree>
    <p:extLst>
      <p:ext uri="{BB962C8B-B14F-4D97-AF65-F5344CB8AC3E}">
        <p14:creationId xmlns:p14="http://schemas.microsoft.com/office/powerpoint/2010/main" val="2609447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9D717-F827-7933-02EB-551043475C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36DE691-4622-FA40-FA2D-EDF6825F478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640" y="0"/>
            <a:ext cx="9144000" cy="6857464"/>
          </a:xfrm>
          <a:prstGeom prst="rect">
            <a:avLst/>
          </a:prstGeom>
        </p:spPr>
      </p:pic>
      <p:sp>
        <p:nvSpPr>
          <p:cNvPr id="3" name="Title 2">
            <a:extLst>
              <a:ext uri="{FF2B5EF4-FFF2-40B4-BE49-F238E27FC236}">
                <a16:creationId xmlns:a16="http://schemas.microsoft.com/office/drawing/2014/main" id="{57C88731-B5C5-1F48-A11F-378DE1F68624}"/>
              </a:ext>
            </a:extLst>
          </p:cNvPr>
          <p:cNvSpPr txBox="1">
            <a:spLocks noGrp="1"/>
          </p:cNvSpPr>
          <p:nvPr>
            <p:ph type="title" idx="4294967295"/>
          </p:nvPr>
        </p:nvSpPr>
        <p:spPr>
          <a:xfrm>
            <a:off x="1643640" y="921751"/>
            <a:ext cx="687779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Strategic Data Assets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C024C2C9-765E-4818-7F0C-6994FE0AC1AE}"/>
              </a:ext>
            </a:extLst>
          </p:cNvPr>
          <p:cNvSpPr txBox="1"/>
          <p:nvPr/>
        </p:nvSpPr>
        <p:spPr>
          <a:xfrm>
            <a:off x="1643640" y="1654608"/>
            <a:ext cx="9667488" cy="5078313"/>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work with NISRA’s Research Support Unit to launch the Longitudinal Education Outcomes (LEO) datasets to researchers in the summer of 2026, with a formal launch event in the autumn of 2026. We will help to develop materials for use by researchers alongside the Longitudinal Education Outcomes (LEO). </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a:t>
            </a:r>
            <a:r>
              <a:rPr lang="en-GB">
                <a:latin typeface="Arial" panose="020B0604020202020204" pitchFamily="34" charset="0"/>
                <a:cs typeface="Arial" panose="020B0604020202020204" pitchFamily="34" charset="0"/>
              </a:rPr>
              <a:t>e will submit three applications to carry out research on LEO in 2026/27. These will cover Widening Participation, Special Education Needs Pathways and STEM students.</a:t>
            </a:r>
          </a:p>
          <a:p>
            <a:pPr marL="285750" indent="-285750">
              <a:buFont typeface="Arial" panose="020B0604020202020204" pitchFamily="34" charset="0"/>
              <a:buChar char="•"/>
            </a:pPr>
            <a:endParaRPr lang="en-GB">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develop or update data sharing agreements with NISRA to help shape population estimates, the Census 2031 and the update to the NI multiple deprivation measures. Where we don’t directly supply data, we will share our expertise or support NISRA’s data requests to external data owners.  </a:t>
            </a:r>
          </a:p>
          <a:p>
            <a:pPr marL="285750" indent="-285750">
              <a:buFont typeface="Arial" panose="020B0604020202020204" pitchFamily="34" charset="0"/>
              <a:buChar char="•"/>
            </a:pPr>
            <a:endParaRPr lang="en-GB">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safely link an extract of NISRA’s Inter Departmental Business Register (IDBR) to Higher Level Apprenticeship data to unlock insight on the type and location of businesses employing apprentices. We will publish the analysis on the DfE website.</a:t>
            </a:r>
          </a:p>
          <a:p>
            <a:endParaRPr lang="en-GB" b="1">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4966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49314-BE4C-8DCA-260C-D05842D53EC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888AC2B-54F3-289C-F690-E18F5052794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36"/>
            <a:ext cx="9144000" cy="6857464"/>
          </a:xfrm>
          <a:prstGeom prst="rect">
            <a:avLst/>
          </a:prstGeom>
        </p:spPr>
      </p:pic>
      <p:sp>
        <p:nvSpPr>
          <p:cNvPr id="3" name="Title 2">
            <a:extLst>
              <a:ext uri="{FF2B5EF4-FFF2-40B4-BE49-F238E27FC236}">
                <a16:creationId xmlns:a16="http://schemas.microsoft.com/office/drawing/2014/main" id="{B5EAA277-11E2-BECE-697D-F8843FEB3AE7}"/>
              </a:ext>
            </a:extLst>
          </p:cNvPr>
          <p:cNvSpPr txBox="1">
            <a:spLocks noGrp="1"/>
          </p:cNvSpPr>
          <p:nvPr>
            <p:ph type="title" idx="4294967295"/>
          </p:nvPr>
        </p:nvSpPr>
        <p:spPr>
          <a:xfrm>
            <a:off x="1524000" y="94918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Enabling Digital Infrastructure</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3B1D80D5-0210-722F-2C28-1DF79DD48AA3}"/>
              </a:ext>
            </a:extLst>
          </p:cNvPr>
          <p:cNvSpPr txBox="1"/>
          <p:nvPr/>
        </p:nvSpPr>
        <p:spPr>
          <a:xfrm>
            <a:off x="1763282" y="1692613"/>
            <a:ext cx="8479944" cy="7017306"/>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RAP (reproducible analytical pipelines) and HTML outputs are well developed for current HE publications. During 2026/27 we will document our processes based on the General Statistics Business Processing Model (GSBPM) and improve our RAP.</a:t>
            </a:r>
          </a:p>
          <a:p>
            <a:r>
              <a:rPr lang="en-US">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FE Outcomes Bulletin and Essential Skills are produced in an HTML format. During 2026/27 we will also work with NISRA’s Tech Lab to develop interactive tables to accompany the FE Sector Activity report. </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The Skills for Life and Work and Participation in Full-time Education and Vocational Training publications will move to HTML formats. The research publication, Employer Participation in Higher Level Apprenticeships across NI 2025, will also be produced in HTML.</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a:p>
          <a:p>
            <a:endParaRPr lang="en-US"/>
          </a:p>
          <a:p>
            <a:endParaRPr lang="en-US"/>
          </a:p>
          <a:p>
            <a:endParaRPr lang="en-US"/>
          </a:p>
          <a:p>
            <a:endParaRPr lang="en-US"/>
          </a:p>
          <a:p>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4130025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5C0D8-6524-48FD-4BAC-53A618429FF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D5ED74-7C4C-8A39-E233-B3EB8B74C57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640" y="0"/>
            <a:ext cx="9144000" cy="6857464"/>
          </a:xfrm>
          <a:prstGeom prst="rect">
            <a:avLst/>
          </a:prstGeom>
        </p:spPr>
      </p:pic>
      <p:sp>
        <p:nvSpPr>
          <p:cNvPr id="3" name="Title 2">
            <a:extLst>
              <a:ext uri="{FF2B5EF4-FFF2-40B4-BE49-F238E27FC236}">
                <a16:creationId xmlns:a16="http://schemas.microsoft.com/office/drawing/2014/main" id="{E50593FD-9F2A-13BF-0CD0-6E39F6E8077F}"/>
              </a:ext>
            </a:extLst>
          </p:cNvPr>
          <p:cNvSpPr txBox="1">
            <a:spLocks noGrp="1"/>
          </p:cNvSpPr>
          <p:nvPr>
            <p:ph type="title" idx="4294967295"/>
          </p:nvPr>
        </p:nvSpPr>
        <p:spPr>
          <a:xfrm>
            <a:off x="1643640" y="940039"/>
            <a:ext cx="7298422"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Key Stakeholders, Purposeful Partnerships and User-focused Dissemination </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FD19E404-8193-6186-CD9E-13611B874580}"/>
              </a:ext>
            </a:extLst>
          </p:cNvPr>
          <p:cNvSpPr txBox="1"/>
          <p:nvPr/>
        </p:nvSpPr>
        <p:spPr>
          <a:xfrm>
            <a:off x="1643640" y="1947643"/>
            <a:ext cx="9445891" cy="3970318"/>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We work with a range of people inside and outside of DfE and NISRA.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In many cases our stakeholders own or collect the data we use to produce official statistics. We work with them to shape the collection of information from HEIs and FE Colleges and agree on the safe and proportionate supply of data to us.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Our stakeholders include the customers, or end users, of the data. This can include officials developing policies and delivering programmes in DfE, Further Education Colleges, Higher Education Institutions and external training providers.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The learners our official statistics publications are based on are also our stakeholders – those studying at FE colleges, HE institutions or working and learning through a DfE funded apprenticeship. </a:t>
            </a:r>
          </a:p>
          <a:p>
            <a:r>
              <a:rPr lang="en-GB">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31880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A99D6-B8E9-3C3E-99A7-177CCC09418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C05CD6E-ABDA-BFB7-6417-08220CD03C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8" name="Title 7">
            <a:extLst>
              <a:ext uri="{FF2B5EF4-FFF2-40B4-BE49-F238E27FC236}">
                <a16:creationId xmlns:a16="http://schemas.microsoft.com/office/drawing/2014/main" id="{23DC336F-C2F1-8B33-09E6-040D92E9CED4}"/>
              </a:ext>
            </a:extLst>
          </p:cNvPr>
          <p:cNvSpPr txBox="1">
            <a:spLocks noGrp="1"/>
          </p:cNvSpPr>
          <p:nvPr>
            <p:ph type="title" idx="4294967295"/>
          </p:nvPr>
        </p:nvSpPr>
        <p:spPr>
          <a:xfrm>
            <a:off x="1523999" y="993555"/>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List of Key Stakeholders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Diagram 1" descr="Overview of stakeholders: government departments, research and data bodies, education and skills providers and learners">
            <a:extLst>
              <a:ext uri="{FF2B5EF4-FFF2-40B4-BE49-F238E27FC236}">
                <a16:creationId xmlns:a16="http://schemas.microsoft.com/office/drawing/2014/main" id="{2311BE32-04C1-325D-937D-4A7D5E33D212}"/>
              </a:ext>
            </a:extLst>
          </p:cNvPr>
          <p:cNvGraphicFramePr/>
          <p:nvPr/>
        </p:nvGraphicFramePr>
        <p:xfrm>
          <a:off x="2032000" y="1124704"/>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3241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2" name="Title 1">
            <a:extLst>
              <a:ext uri="{FF2B5EF4-FFF2-40B4-BE49-F238E27FC236}">
                <a16:creationId xmlns:a16="http://schemas.microsoft.com/office/drawing/2014/main" id="{52581FB4-7136-CDC3-8560-C9641E4C544F}"/>
              </a:ext>
            </a:extLst>
          </p:cNvPr>
          <p:cNvSpPr txBox="1">
            <a:spLocks noGrp="1"/>
          </p:cNvSpPr>
          <p:nvPr>
            <p:ph type="title" idx="4294967295"/>
          </p:nvPr>
        </p:nvSpPr>
        <p:spPr>
          <a:xfrm>
            <a:off x="1542974" y="940038"/>
            <a:ext cx="912502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We provide statistics, research and analysis to support the following divisions within Skills and Education Group in DfE</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9F63C2CD-2952-2509-1456-3435E929891E}"/>
              </a:ext>
            </a:extLst>
          </p:cNvPr>
          <p:cNvSpPr txBox="1"/>
          <p:nvPr/>
        </p:nvSpPr>
        <p:spPr>
          <a:xfrm>
            <a:off x="1690130" y="2005925"/>
            <a:ext cx="6648628" cy="1754326"/>
          </a:xfrm>
          <a:prstGeom prst="rect">
            <a:avLst/>
          </a:prstGeom>
          <a:noFill/>
        </p:spPr>
        <p:txBody>
          <a:bodyPr wrap="square">
            <a:spAutoFit/>
          </a:bodyPr>
          <a:lstStyle/>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Careers and post-school transitions</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Higher Education</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Skills in Industry</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Further Education</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Magee Expansion</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cs typeface="Arial" panose="020B0604020202020204" pitchFamily="34" charset="0"/>
              </a:rPr>
              <a:t>Strategic Policy and Services</a:t>
            </a:r>
            <a:endParaRPr lang="en-GB">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49823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1E3F2-FADD-7029-48A8-2B19C80EE89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9516274-74CB-92B7-2212-679BFB165A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36"/>
            <a:ext cx="9144000" cy="6857464"/>
          </a:xfrm>
          <a:prstGeom prst="rect">
            <a:avLst/>
          </a:prstGeom>
        </p:spPr>
      </p:pic>
      <p:sp>
        <p:nvSpPr>
          <p:cNvPr id="3" name="Title 2">
            <a:extLst>
              <a:ext uri="{FF2B5EF4-FFF2-40B4-BE49-F238E27FC236}">
                <a16:creationId xmlns:a16="http://schemas.microsoft.com/office/drawing/2014/main" id="{9EB18530-A0A1-1E0A-2AA2-2BF6DDC22720}"/>
              </a:ext>
            </a:extLst>
          </p:cNvPr>
          <p:cNvSpPr txBox="1">
            <a:spLocks noGrp="1"/>
          </p:cNvSpPr>
          <p:nvPr>
            <p:ph type="title" idx="4294967295"/>
          </p:nvPr>
        </p:nvSpPr>
        <p:spPr>
          <a:xfrm>
            <a:off x="1524000" y="912607"/>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User-focused dissemination</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C631C996-ABFD-1FB8-D604-9EE669E5720E}"/>
              </a:ext>
            </a:extLst>
          </p:cNvPr>
          <p:cNvSpPr txBox="1"/>
          <p:nvPr/>
        </p:nvSpPr>
        <p:spPr>
          <a:xfrm>
            <a:off x="1680986" y="1544528"/>
            <a:ext cx="8479944" cy="4524315"/>
          </a:xfrm>
          <a:prstGeom prst="rect">
            <a:avLst/>
          </a:prstGeom>
          <a:noFill/>
        </p:spPr>
        <p:txBody>
          <a:bodyPr wrap="square" rtlCol="0">
            <a:spAutoFit/>
          </a:bodyPr>
          <a:lstStyle/>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are represented on NISRA’s Dissemination Board. We also work with NISRA’s Dissemination Branch and DfE Press Office to ensure our outputs reach as wide an audience as possible in the right format. </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During 2026/27 we will work with NISRA’s Dissemination Board to review our Higher Education Factsheets and develop an exemplar to be used across NISRA. </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In 2025/26 we developed two FE factsheets to show key statistics for new programmes and how the FE population had changed over time. In 2026/27 we will consider whether short factsheets are needed to address current data gaps.</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add feedback forms to all our regular outputs to gain feedback from users.</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hold statistics briefings on the day, or close to the day, of publication of official statistics for DfE staff.</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provide data for NISRA’s Equality Matters dashboard and data portal. </a:t>
            </a:r>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1548567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58C76-5CD5-68BA-F022-C2E06D7480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12CBAEA-00BF-78A7-C638-B3179303CE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36"/>
            <a:ext cx="9144000" cy="6857464"/>
          </a:xfrm>
          <a:prstGeom prst="rect">
            <a:avLst/>
          </a:prstGeom>
        </p:spPr>
      </p:pic>
      <p:sp>
        <p:nvSpPr>
          <p:cNvPr id="3" name="Title 2">
            <a:extLst>
              <a:ext uri="{FF2B5EF4-FFF2-40B4-BE49-F238E27FC236}">
                <a16:creationId xmlns:a16="http://schemas.microsoft.com/office/drawing/2014/main" id="{0C7DF1E0-F7D0-75D7-3DB5-E314B5788418}"/>
              </a:ext>
            </a:extLst>
          </p:cNvPr>
          <p:cNvSpPr txBox="1">
            <a:spLocks noGrp="1"/>
          </p:cNvSpPr>
          <p:nvPr>
            <p:ph type="title" idx="4294967295"/>
          </p:nvPr>
        </p:nvSpPr>
        <p:spPr>
          <a:xfrm>
            <a:off x="1524000" y="99490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Purposeful Partnerships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C853BD0C-2A0B-C9C1-5983-2F1DE18A57B0}"/>
              </a:ext>
            </a:extLst>
          </p:cNvPr>
          <p:cNvSpPr txBox="1"/>
          <p:nvPr/>
        </p:nvSpPr>
        <p:spPr>
          <a:xfrm>
            <a:off x="1680986" y="1544528"/>
            <a:ext cx="8479944" cy="3970318"/>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work with Administrative Data Research (ADR) NI to promote and develop the LEO datasets for research. LEO will be released for research in summer 2026.</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work with UKRI and a policy fellow from University of Loughborough to carry out research into post-school pathways for young people with special education needs. This project will run for 18 months through 2026/27 and conclude in 2027/28.</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work with local universities to encourage and enable research relevant to DfE using NISRA’s research ready datasets, presenting to classes as required.</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work with HESA Statutory User Group, HESA Data Policy and Research statutory user group, HESA Graduate Outcomes Data Forum and HESA Student Data Forum to shape data collection from HEIs in line with NI user needs. </a:t>
            </a:r>
          </a:p>
        </p:txBody>
      </p:sp>
    </p:spTree>
    <p:extLst>
      <p:ext uri="{BB962C8B-B14F-4D97-AF65-F5344CB8AC3E}">
        <p14:creationId xmlns:p14="http://schemas.microsoft.com/office/powerpoint/2010/main" val="4262512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0D445-313B-F67E-0369-A5A0E02B65C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255AB2D-4447-348C-000C-158184D17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416" y="536"/>
            <a:ext cx="9144000" cy="6857464"/>
          </a:xfrm>
          <a:prstGeom prst="rect">
            <a:avLst/>
          </a:prstGeom>
        </p:spPr>
      </p:pic>
      <p:sp>
        <p:nvSpPr>
          <p:cNvPr id="3" name="Title 2">
            <a:extLst>
              <a:ext uri="{FF2B5EF4-FFF2-40B4-BE49-F238E27FC236}">
                <a16:creationId xmlns:a16="http://schemas.microsoft.com/office/drawing/2014/main" id="{6368CD69-CBAE-939C-2969-698144F52194}"/>
              </a:ext>
            </a:extLst>
          </p:cNvPr>
          <p:cNvSpPr txBox="1">
            <a:spLocks noGrp="1"/>
          </p:cNvSpPr>
          <p:nvPr>
            <p:ph type="title" idx="4294967295"/>
          </p:nvPr>
        </p:nvSpPr>
        <p:spPr>
          <a:xfrm>
            <a:off x="1524000" y="940039"/>
            <a:ext cx="8904718"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Energy and Circular Economy Work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B2739C44-6A02-C838-A142-13E08C2E5399}"/>
              </a:ext>
            </a:extLst>
          </p:cNvPr>
          <p:cNvSpPr txBox="1"/>
          <p:nvPr/>
        </p:nvSpPr>
        <p:spPr>
          <a:xfrm>
            <a:off x="807720" y="1464043"/>
            <a:ext cx="10576560" cy="4801314"/>
          </a:xfrm>
          <a:prstGeom prst="rect">
            <a:avLst/>
          </a:prstGeom>
          <a:noFill/>
        </p:spPr>
        <p:txBody>
          <a:bodyPr wrap="square" lIns="91440" tIns="45720" rIns="91440" bIns="45720" rtlCol="0" anchor="t">
            <a:spAutoFit/>
          </a:bodyPr>
          <a:lstStyle/>
          <a:p>
            <a:r>
              <a:rPr lang="en-US" dirty="0">
                <a:latin typeface="Arial"/>
                <a:cs typeface="Arial"/>
              </a:rPr>
              <a:t>Energy and circular economy statistics and research are produced by two teams in Analytical Services </a:t>
            </a:r>
            <a:r>
              <a:rPr lang="en-US">
                <a:latin typeface="Arial"/>
                <a:cs typeface="Arial"/>
              </a:rPr>
              <a:t>and Energy group. The publication schedules below set out the planned release dates for publishing </a:t>
            </a:r>
            <a:r>
              <a:rPr lang="en-US" dirty="0">
                <a:latin typeface="Arial"/>
                <a:cs typeface="Arial"/>
              </a:rPr>
              <a:t>our bulletins and research on the DfE website and is the most visible element of our work plan.  </a:t>
            </a:r>
          </a:p>
          <a:p>
            <a:endParaRPr lang="en-GB">
              <a:latin typeface="Arial" panose="020B0604020202020204" pitchFamily="34" charset="0"/>
              <a:cs typeface="Arial" panose="020B0604020202020204" pitchFamily="34" charset="0"/>
            </a:endParaRPr>
          </a:p>
          <a:p>
            <a:r>
              <a:rPr lang="en-US" dirty="0">
                <a:latin typeface="Arial"/>
                <a:ea typeface="Calibri"/>
                <a:cs typeface="Arial"/>
                <a:hlinkClick r:id="rId4"/>
              </a:rPr>
              <a:t>Analytical Services publication schedule</a:t>
            </a:r>
            <a:endParaRPr lang="en-US" dirty="0">
              <a:latin typeface="Arial"/>
              <a:ea typeface="Calibri"/>
              <a:cs typeface="Arial"/>
            </a:endParaRPr>
          </a:p>
          <a:p>
            <a:r>
              <a:rPr lang="en-US" dirty="0">
                <a:latin typeface="Arial"/>
                <a:ea typeface="Calibri"/>
                <a:cs typeface="Arial"/>
                <a:hlinkClick r:id="rId5"/>
              </a:rPr>
              <a:t>Energy Intelligence publication schedule</a:t>
            </a:r>
          </a:p>
          <a:p>
            <a:endParaRPr lang="en-US">
              <a:latin typeface="Arial" panose="020B0604020202020204" pitchFamily="34" charset="0"/>
              <a:ea typeface="Calibri" panose="020F0502020204030204" pitchFamily="34" charset="0"/>
            </a:endParaRPr>
          </a:p>
          <a:p>
            <a:r>
              <a:rPr lang="en-GB">
                <a:latin typeface="Arial" panose="020B0604020202020204" pitchFamily="34" charset="0"/>
                <a:cs typeface="Arial" panose="020B0604020202020204" pitchFamily="34" charset="0"/>
              </a:rPr>
              <a:t>We work on areas that underpin the production of high-quality statistics and research too. This includes actions we take to improve our methods, develop new analysis and ensure our outputs meet user needs. In 2026/27 we will enhance our data assets, develop new analytical outputs, continue to improve the content and accessibility of our publications, and strengthen the evidence available to support policy development.</a:t>
            </a:r>
          </a:p>
          <a:p>
            <a:endParaRPr lang="en-GB">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Our workplan on the following slides provides an overview of our teams and publications and details the areas we are developing in 2026/27. The slides are arranged by the strategic enablers in NISRA’s corporate plan. </a:t>
            </a:r>
            <a:endParaRPr lang="en-GB">
              <a:latin typeface="Arial" panose="020B0604020202020204" pitchFamily="34" charset="0"/>
              <a:cs typeface="Arial" panose="020B0604020202020204" pitchFamily="34" charset="0"/>
            </a:endParaRPr>
          </a:p>
          <a:p>
            <a:endParaRPr lang="en-US">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63274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11E18-4BB0-5633-4766-6109AF3796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87A43D-D4CC-2642-ED4E-7BD1AE430D2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2BE1175F-3C46-A40D-ACB3-EC87AED62EFD}"/>
              </a:ext>
            </a:extLst>
          </p:cNvPr>
          <p:cNvSpPr txBox="1">
            <a:spLocks noGrp="1"/>
          </p:cNvSpPr>
          <p:nvPr>
            <p:ph type="title" idx="4294967295"/>
          </p:nvPr>
        </p:nvSpPr>
        <p:spPr>
          <a:xfrm>
            <a:off x="1495196" y="938059"/>
            <a:ext cx="831413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Engaged Ambitious Skilled People</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39F1D881-9BB1-6E79-0EA1-0FCCF13B4086}"/>
              </a:ext>
            </a:extLst>
          </p:cNvPr>
          <p:cNvSpPr txBox="1"/>
          <p:nvPr/>
        </p:nvSpPr>
        <p:spPr>
          <a:xfrm>
            <a:off x="1552804" y="1748102"/>
            <a:ext cx="9507474" cy="1754326"/>
          </a:xfrm>
          <a:prstGeom prst="rect">
            <a:avLst/>
          </a:prstGeom>
          <a:noFill/>
        </p:spPr>
        <p:txBody>
          <a:bodyPr wrap="square" lIns="91440" tIns="45720" rIns="91440" bIns="45720" anchor="t">
            <a:spAutoFit/>
          </a:bodyPr>
          <a:lstStyle/>
          <a:p>
            <a:r>
              <a:rPr lang="en-US">
                <a:latin typeface="Arial" panose="020B0604020202020204" pitchFamily="34" charset="0"/>
                <a:ea typeface="Calibri" panose="020F0502020204030204" pitchFamily="34" charset="0"/>
              </a:rPr>
              <a:t>Statistics, research and analysis on energy and the circular economy are produced by two  teams in DfE. </a:t>
            </a:r>
          </a:p>
          <a:p>
            <a:endParaRPr lang="en-US">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US">
                <a:latin typeface="Arial"/>
                <a:ea typeface="Calibri"/>
                <a:cs typeface="Arial"/>
              </a:rPr>
              <a:t>Energy and Circular Economy Statistics and Research – led by Jennifer McLoughlin (Principal Statistician, Analytical Services)</a:t>
            </a:r>
            <a:endParaRPr lang="en-US">
              <a:latin typeface="Arial" panose="020B0604020202020204" pitchFamily="34" charset="0"/>
              <a:ea typeface="Calibri" panose="020F0502020204030204" pitchFamily="34" charset="0"/>
              <a:cs typeface="Arial"/>
            </a:endParaRPr>
          </a:p>
          <a:p>
            <a:pPr marL="342900" indent="-342900">
              <a:buFont typeface="Arial" panose="020B0604020202020204" pitchFamily="34" charset="0"/>
              <a:buChar char="•"/>
            </a:pPr>
            <a:r>
              <a:rPr lang="en-US">
                <a:latin typeface="Arial"/>
                <a:ea typeface="Calibri"/>
                <a:cs typeface="Arial"/>
              </a:rPr>
              <a:t>Energy Intelligence Team (Energy Group)</a:t>
            </a:r>
            <a:endParaRPr lang="en-US">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74555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C8C4-0FE1-7084-1FBC-EABC9F8EB2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6725330-FB60-3A69-054F-5DD6D256E42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AA07F03C-A95C-E143-FD83-31043F98E6AE}"/>
              </a:ext>
            </a:extLst>
          </p:cNvPr>
          <p:cNvSpPr txBox="1">
            <a:spLocks noGrp="1"/>
          </p:cNvSpPr>
          <p:nvPr>
            <p:ph type="title" idx="4294967295"/>
          </p:nvPr>
        </p:nvSpPr>
        <p:spPr>
          <a:xfrm>
            <a:off x="1495196" y="874051"/>
            <a:ext cx="831413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2400" b="1">
                <a:latin typeface="Arial"/>
                <a:ea typeface="Calibri"/>
                <a:cs typeface="Arial"/>
              </a:rPr>
              <a:t>Energy and Circular Economy Statistics and Research</a:t>
            </a:r>
            <a:endParaRPr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Diagram 1" descr="Team structure: one principal statistician, one deputy principal, two assistant statisticians">
            <a:extLst>
              <a:ext uri="{FF2B5EF4-FFF2-40B4-BE49-F238E27FC236}">
                <a16:creationId xmlns:a16="http://schemas.microsoft.com/office/drawing/2014/main" id="{14E5B6E9-BF27-91D6-4968-566BC733E997}"/>
              </a:ext>
            </a:extLst>
          </p:cNvPr>
          <p:cNvGraphicFramePr/>
          <p:nvPr/>
        </p:nvGraphicFramePr>
        <p:xfrm>
          <a:off x="2187018" y="1335716"/>
          <a:ext cx="7875571" cy="4889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09419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FF820-8571-A31F-5966-8115C20131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6C0F61C-5888-A1C5-B287-70C6935544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3" name="Title 2">
            <a:extLst>
              <a:ext uri="{FF2B5EF4-FFF2-40B4-BE49-F238E27FC236}">
                <a16:creationId xmlns:a16="http://schemas.microsoft.com/office/drawing/2014/main" id="{4343B2D9-9DCE-F37A-2848-D1E2C3508900}"/>
              </a:ext>
            </a:extLst>
          </p:cNvPr>
          <p:cNvSpPr txBox="1">
            <a:spLocks noGrp="1"/>
          </p:cNvSpPr>
          <p:nvPr>
            <p:ph type="title" idx="4294967295"/>
          </p:nvPr>
        </p:nvSpPr>
        <p:spPr>
          <a:xfrm>
            <a:off x="1524000" y="940039"/>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Context and Overview</a:t>
            </a:r>
          </a:p>
        </p:txBody>
      </p:sp>
      <p:sp>
        <p:nvSpPr>
          <p:cNvPr id="5" name="TextBox 4">
            <a:extLst>
              <a:ext uri="{FF2B5EF4-FFF2-40B4-BE49-F238E27FC236}">
                <a16:creationId xmlns:a16="http://schemas.microsoft.com/office/drawing/2014/main" id="{A8CE32B4-9B70-D990-3B17-87E12E79F4D5}"/>
              </a:ext>
            </a:extLst>
          </p:cNvPr>
          <p:cNvSpPr txBox="1"/>
          <p:nvPr/>
        </p:nvSpPr>
        <p:spPr>
          <a:xfrm>
            <a:off x="1524000" y="1401704"/>
            <a:ext cx="4565848" cy="4801314"/>
          </a:xfrm>
          <a:prstGeom prst="rect">
            <a:avLst/>
          </a:prstGeom>
          <a:noFill/>
        </p:spPr>
        <p:txBody>
          <a:bodyPr wrap="square" rtlCol="0">
            <a:spAutoFit/>
          </a:bodyPr>
          <a:lstStyle/>
          <a:p>
            <a:r>
              <a:rPr lang="en-US"/>
              <a:t>We are NISRA statisticians seconded to the Department for the Economy. </a:t>
            </a:r>
          </a:p>
          <a:p>
            <a:endParaRPr lang="en-US"/>
          </a:p>
          <a:p>
            <a:r>
              <a:rPr lang="en-US"/>
              <a:t>We contribute to NISRA’s vision to </a:t>
            </a:r>
            <a:r>
              <a:rPr lang="en-US" i="1"/>
              <a:t>deliver the key statistical, analytical, research and registration services which are needed to improve the lives of people of Northern Ireland. We want to collect, </a:t>
            </a:r>
            <a:r>
              <a:rPr lang="en-US" i="1" err="1"/>
              <a:t>analyse</a:t>
            </a:r>
            <a:r>
              <a:rPr lang="en-US" i="1"/>
              <a:t> and publish the key information which users need to make important decisions, to the benefit of the shared economic and social objectives of government in Northern Ireland and the broader public good.</a:t>
            </a:r>
          </a:p>
          <a:p>
            <a:endParaRPr lang="en-US"/>
          </a:p>
          <a:p>
            <a:r>
              <a:rPr lang="en-US"/>
              <a:t>We help to achieve the vision through NISRA’s six strategic enablers.</a:t>
            </a:r>
          </a:p>
          <a:p>
            <a:endParaRPr lang="en-US"/>
          </a:p>
        </p:txBody>
      </p:sp>
      <p:pic>
        <p:nvPicPr>
          <p:cNvPr id="2" name="Picture 1" descr="NISRA's six strategic enablers">
            <a:extLst>
              <a:ext uri="{FF2B5EF4-FFF2-40B4-BE49-F238E27FC236}">
                <a16:creationId xmlns:a16="http://schemas.microsoft.com/office/drawing/2014/main" id="{2C83BD6A-9DB7-2A5C-8025-62BAB59FDEC1}"/>
              </a:ext>
            </a:extLst>
          </p:cNvPr>
          <p:cNvPicPr>
            <a:picLocks noChangeAspect="1"/>
          </p:cNvPicPr>
          <p:nvPr/>
        </p:nvPicPr>
        <p:blipFill>
          <a:blip r:embed="rId4"/>
          <a:stretch>
            <a:fillRect/>
          </a:stretch>
        </p:blipFill>
        <p:spPr>
          <a:xfrm>
            <a:off x="6329130" y="940039"/>
            <a:ext cx="5485956" cy="5148492"/>
          </a:xfrm>
          <a:prstGeom prst="rect">
            <a:avLst/>
          </a:prstGeom>
        </p:spPr>
      </p:pic>
    </p:spTree>
    <p:extLst>
      <p:ext uri="{BB962C8B-B14F-4D97-AF65-F5344CB8AC3E}">
        <p14:creationId xmlns:p14="http://schemas.microsoft.com/office/powerpoint/2010/main" val="10530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E932-6CB9-9E52-50C4-034506D8AC1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31E21A-1F0E-87D1-A363-FB879AE80CE0}"/>
              </a:ext>
            </a:extLst>
          </p:cNvPr>
          <p:cNvSpPr txBox="1"/>
          <p:nvPr/>
        </p:nvSpPr>
        <p:spPr>
          <a:xfrm>
            <a:off x="343693" y="125079"/>
            <a:ext cx="33470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a:ea typeface="+mn-ea"/>
                <a:cs typeface="+mn-cs"/>
              </a:rPr>
              <a:t>Key Work Area 1: Energy</a:t>
            </a:r>
          </a:p>
        </p:txBody>
      </p:sp>
      <p:sp>
        <p:nvSpPr>
          <p:cNvPr id="3" name="Title 2">
            <a:extLst>
              <a:ext uri="{FF2B5EF4-FFF2-40B4-BE49-F238E27FC236}">
                <a16:creationId xmlns:a16="http://schemas.microsoft.com/office/drawing/2014/main" id="{053CCC3B-38C4-61F5-8BE0-744511219C71}"/>
              </a:ext>
            </a:extLst>
          </p:cNvPr>
          <p:cNvSpPr txBox="1">
            <a:spLocks noGrp="1"/>
          </p:cNvSpPr>
          <p:nvPr>
            <p:ph type="title" idx="4294967295"/>
          </p:nvPr>
        </p:nvSpPr>
        <p:spPr>
          <a:xfrm>
            <a:off x="91175" y="1066420"/>
            <a:ext cx="334701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Calibri"/>
                <a:ea typeface="+mn-ea"/>
                <a:cs typeface="+mn-cs"/>
              </a:rPr>
              <a:t>Regular outputs</a:t>
            </a:r>
          </a:p>
        </p:txBody>
      </p:sp>
      <p:sp>
        <p:nvSpPr>
          <p:cNvPr id="2" name="TextBox 1">
            <a:extLst>
              <a:ext uri="{FF2B5EF4-FFF2-40B4-BE49-F238E27FC236}">
                <a16:creationId xmlns:a16="http://schemas.microsoft.com/office/drawing/2014/main" id="{A88DC41D-C3DE-90B0-FA4D-6DE5B8070EED}"/>
              </a:ext>
            </a:extLst>
          </p:cNvPr>
          <p:cNvSpPr txBox="1"/>
          <p:nvPr/>
        </p:nvSpPr>
        <p:spPr>
          <a:xfrm>
            <a:off x="576574" y="1652547"/>
            <a:ext cx="3235889" cy="1477328"/>
          </a:xfrm>
          <a:prstGeom prst="rect">
            <a:avLst/>
          </a:prstGeom>
          <a:noFill/>
        </p:spPr>
        <p:txBody>
          <a:bodyPr wrap="square" rtlCol="0">
            <a:spAutoFit/>
          </a:bodyPr>
          <a:lstStyle/>
          <a:p>
            <a:pPr lvl="0" algn="ctr"/>
            <a:r>
              <a:rPr lang="en-GB">
                <a:latin typeface="Arial" panose="020B0604020202020204" pitchFamily="34" charset="0"/>
                <a:cs typeface="Arial" panose="020B0604020202020204" pitchFamily="34" charset="0"/>
              </a:rPr>
              <a:t>Quarterly reporting on </a:t>
            </a:r>
            <a:r>
              <a:rPr lang="en-GB">
                <a:latin typeface="Arial" panose="020B0604020202020204" pitchFamily="34" charset="0"/>
                <a:cs typeface="Arial" panose="020B0604020202020204" pitchFamily="34" charset="0"/>
                <a:hlinkClick r:id="rId2"/>
              </a:rPr>
              <a:t>Electricity Consumption and Renewable Generation</a:t>
            </a:r>
            <a:r>
              <a:rPr lang="en-GB">
                <a:latin typeface="Arial" panose="020B0604020202020204" pitchFamily="34" charset="0"/>
                <a:cs typeface="Arial" panose="020B0604020202020204" pitchFamily="34" charset="0"/>
              </a:rPr>
              <a:t> </a:t>
            </a:r>
          </a:p>
          <a:p>
            <a:pPr lvl="0" algn="ctr"/>
            <a:r>
              <a:rPr lang="en-GB">
                <a:latin typeface="Arial" panose="020B0604020202020204" pitchFamily="34" charset="0"/>
                <a:cs typeface="Arial" panose="020B0604020202020204" pitchFamily="34" charset="0"/>
              </a:rPr>
              <a:t>(March, June, September, December each year)</a:t>
            </a:r>
            <a:endParaRPr lang="en-US">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F48F6FC-ED5E-6696-E1BD-110F0C1759B4}"/>
              </a:ext>
              <a:ext uri="{C183D7F6-B498-43B3-948B-1728B52AA6E4}">
                <adec:decorative xmlns:adec="http://schemas.microsoft.com/office/drawing/2017/decorative" val="1"/>
              </a:ext>
            </a:extLst>
          </p:cNvPr>
          <p:cNvPicPr>
            <a:picLocks noChangeAspect="1"/>
          </p:cNvPicPr>
          <p:nvPr/>
        </p:nvPicPr>
        <p:blipFill>
          <a:blip r:embed="rId3"/>
          <a:srcRect l="2979" t="13890" r="4928" b="4555"/>
          <a:stretch>
            <a:fillRect/>
          </a:stretch>
        </p:blipFill>
        <p:spPr>
          <a:xfrm>
            <a:off x="415828" y="3246810"/>
            <a:ext cx="3613343" cy="2439921"/>
          </a:xfrm>
          <a:prstGeom prst="rect">
            <a:avLst/>
          </a:prstGeom>
          <a:ln>
            <a:solidFill>
              <a:schemeClr val="tx1"/>
            </a:solidFill>
          </a:ln>
        </p:spPr>
      </p:pic>
      <p:sp>
        <p:nvSpPr>
          <p:cNvPr id="11" name="TextBox 10">
            <a:extLst>
              <a:ext uri="{FF2B5EF4-FFF2-40B4-BE49-F238E27FC236}">
                <a16:creationId xmlns:a16="http://schemas.microsoft.com/office/drawing/2014/main" id="{A8757866-2D13-E11F-8619-9B381E907B02}"/>
              </a:ext>
            </a:extLst>
          </p:cNvPr>
          <p:cNvSpPr txBox="1"/>
          <p:nvPr/>
        </p:nvSpPr>
        <p:spPr>
          <a:xfrm>
            <a:off x="4562006" y="1130931"/>
            <a:ext cx="3018369" cy="1200329"/>
          </a:xfrm>
          <a:prstGeom prst="rect">
            <a:avLst/>
          </a:prstGeom>
          <a:noFill/>
        </p:spPr>
        <p:txBody>
          <a:bodyPr wrap="square" rtlCol="0">
            <a:spAutoFit/>
          </a:bodyPr>
          <a:lstStyle/>
          <a:p>
            <a:pPr lvl="0" algn="ctr"/>
            <a:r>
              <a:rPr lang="en-GB">
                <a:latin typeface="Arial" panose="020B0604020202020204" pitchFamily="34" charset="0"/>
                <a:cs typeface="Arial" panose="020B0604020202020204" pitchFamily="34" charset="0"/>
              </a:rPr>
              <a:t>Production of Biennial compendia-style </a:t>
            </a:r>
            <a:r>
              <a:rPr lang="en-GB">
                <a:latin typeface="Arial" panose="020B0604020202020204" pitchFamily="34" charset="0"/>
                <a:cs typeface="Arial" panose="020B0604020202020204" pitchFamily="34" charset="0"/>
                <a:hlinkClick r:id="rId4"/>
              </a:rPr>
              <a:t>Energy in Northern Ireland </a:t>
            </a:r>
            <a:r>
              <a:rPr lang="en-GB">
                <a:latin typeface="Arial" panose="020B0604020202020204" pitchFamily="34" charset="0"/>
                <a:cs typeface="Arial" panose="020B0604020202020204" pitchFamily="34" charset="0"/>
              </a:rPr>
              <a:t>report – latest is 2026 (2016 – date)</a:t>
            </a:r>
            <a:endParaRPr lang="en-US">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645B8B5-8522-E913-0AB2-C43F8159329E}"/>
              </a:ext>
              <a:ext uri="{C183D7F6-B498-43B3-948B-1728B52AA6E4}">
                <adec:decorative xmlns:adec="http://schemas.microsoft.com/office/drawing/2017/decorative" val="1"/>
              </a:ext>
            </a:extLst>
          </p:cNvPr>
          <p:cNvPicPr>
            <a:picLocks noChangeAspect="1"/>
          </p:cNvPicPr>
          <p:nvPr/>
        </p:nvPicPr>
        <p:blipFill>
          <a:blip r:embed="rId5"/>
          <a:srcRect l="25515" t="8667" r="25515"/>
          <a:stretch>
            <a:fillRect/>
          </a:stretch>
        </p:blipFill>
        <p:spPr>
          <a:xfrm>
            <a:off x="4837112" y="2331260"/>
            <a:ext cx="2517775" cy="3580640"/>
          </a:xfrm>
          <a:prstGeom prst="rect">
            <a:avLst/>
          </a:prstGeom>
          <a:ln>
            <a:solidFill>
              <a:schemeClr val="tx1"/>
            </a:solidFill>
          </a:ln>
        </p:spPr>
      </p:pic>
      <p:sp>
        <p:nvSpPr>
          <p:cNvPr id="12" name="TextBox 11">
            <a:extLst>
              <a:ext uri="{FF2B5EF4-FFF2-40B4-BE49-F238E27FC236}">
                <a16:creationId xmlns:a16="http://schemas.microsoft.com/office/drawing/2014/main" id="{D738689B-B041-3609-819E-25E87A4611A5}"/>
              </a:ext>
            </a:extLst>
          </p:cNvPr>
          <p:cNvSpPr txBox="1"/>
          <p:nvPr/>
        </p:nvSpPr>
        <p:spPr>
          <a:xfrm>
            <a:off x="8104431" y="1983574"/>
            <a:ext cx="3959967" cy="1200329"/>
          </a:xfrm>
          <a:prstGeom prst="rect">
            <a:avLst/>
          </a:prstGeom>
          <a:noFill/>
        </p:spPr>
        <p:txBody>
          <a:bodyPr wrap="square" rtlCol="0">
            <a:spAutoFit/>
          </a:bodyPr>
          <a:lstStyle/>
          <a:p>
            <a:pPr lvl="0" algn="ctr"/>
            <a:r>
              <a:rPr lang="en-GB">
                <a:latin typeface="Arial" panose="020B0604020202020204" pitchFamily="34" charset="0"/>
                <a:cs typeface="Arial" panose="020B0604020202020204" pitchFamily="34" charset="0"/>
              </a:rPr>
              <a:t>Annual provision of District Council level NI Gas data to DESNZ for publication of </a:t>
            </a:r>
            <a:r>
              <a:rPr lang="en-GB">
                <a:latin typeface="Arial" panose="020B0604020202020204" pitchFamily="34" charset="0"/>
                <a:cs typeface="Arial" panose="020B0604020202020204" pitchFamily="34" charset="0"/>
                <a:hlinkClick r:id="rId6"/>
              </a:rPr>
              <a:t>Subnational gas consumption in Northern Ireland</a:t>
            </a:r>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F6F17010-A92D-29C4-93E4-B07231636660}"/>
              </a:ext>
              <a:ext uri="{C183D7F6-B498-43B3-948B-1728B52AA6E4}">
                <adec:decorative xmlns:adec="http://schemas.microsoft.com/office/drawing/2017/decorative" val="1"/>
              </a:ext>
            </a:extLst>
          </p:cNvPr>
          <p:cNvPicPr>
            <a:picLocks noChangeAspect="1"/>
          </p:cNvPicPr>
          <p:nvPr/>
        </p:nvPicPr>
        <p:blipFill>
          <a:blip r:embed="rId7"/>
          <a:srcRect l="6029" t="12222" r="10350"/>
          <a:stretch>
            <a:fillRect/>
          </a:stretch>
        </p:blipFill>
        <p:spPr>
          <a:xfrm>
            <a:off x="8501290" y="3183903"/>
            <a:ext cx="3391739" cy="2714766"/>
          </a:xfrm>
          <a:prstGeom prst="rect">
            <a:avLst/>
          </a:prstGeom>
          <a:ln>
            <a:solidFill>
              <a:schemeClr val="tx1"/>
            </a:solidFill>
          </a:ln>
        </p:spPr>
      </p:pic>
    </p:spTree>
    <p:extLst>
      <p:ext uri="{BB962C8B-B14F-4D97-AF65-F5344CB8AC3E}">
        <p14:creationId xmlns:p14="http://schemas.microsoft.com/office/powerpoint/2010/main" val="3456193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EB7EB-1C3A-4F6A-51B0-700A1226AD0A}"/>
              </a:ext>
            </a:extLst>
          </p:cNvPr>
          <p:cNvSpPr txBox="1">
            <a:spLocks noGrp="1"/>
          </p:cNvSpPr>
          <p:nvPr>
            <p:ph type="title" idx="4294967295"/>
          </p:nvPr>
        </p:nvSpPr>
        <p:spPr>
          <a:xfrm>
            <a:off x="264151" y="853584"/>
            <a:ext cx="5324727" cy="67185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800" b="1" i="0" u="none" strike="noStrike" kern="1200" cap="none" spc="0" normalizeH="0" baseline="0" noProof="0">
                <a:ln>
                  <a:noFill/>
                </a:ln>
                <a:solidFill>
                  <a:srgbClr val="1F497D">
                    <a:lumMod val="75000"/>
                  </a:srgbClr>
                </a:solidFill>
                <a:effectLst/>
                <a:uLnTx/>
                <a:uFillTx/>
                <a:latin typeface="Calibri"/>
                <a:ea typeface="Calibri" panose="020F0502020204030204" pitchFamily="34" charset="0"/>
                <a:cs typeface="Times New Roman" panose="02020603050405020304" pitchFamily="18" charset="0"/>
              </a:rPr>
              <a:t>Key work area 2: Circular Economy</a:t>
            </a:r>
            <a:endParaRPr kumimoji="0" lang="en-GB" sz="2800" b="1" i="1" u="sng" strike="noStrike" kern="1200" cap="none" spc="0" normalizeH="0" baseline="0" noProof="0">
              <a:ln>
                <a:noFill/>
              </a:ln>
              <a:solidFill>
                <a:srgbClr val="1F497D">
                  <a:lumMod val="75000"/>
                </a:srgbClr>
              </a:solidFill>
              <a:effectLst/>
              <a:uLnTx/>
              <a:uFillTx/>
              <a:latin typeface="Calibri"/>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0E97CE4-C83D-D904-BC34-927D16C6F705}"/>
              </a:ext>
            </a:extLst>
          </p:cNvPr>
          <p:cNvSpPr txBox="1"/>
          <p:nvPr/>
        </p:nvSpPr>
        <p:spPr>
          <a:xfrm>
            <a:off x="271129" y="1774725"/>
            <a:ext cx="10635497" cy="313932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lang="en-US" sz="2200">
              <a:solidFill>
                <a:prstClr val="black"/>
              </a:solidFill>
              <a:latin typeface="Calibri"/>
            </a:endParaRPr>
          </a:p>
          <a:p>
            <a:pPr>
              <a:defRPr/>
            </a:pPr>
            <a:r>
              <a:rPr lang="en-US" sz="2200" b="1">
                <a:solidFill>
                  <a:prstClr val="black"/>
                </a:solidFill>
                <a:latin typeface="Arial" panose="020B0604020202020204" pitchFamily="34" charset="0"/>
                <a:cs typeface="Arial" panose="020B0604020202020204" pitchFamily="34" charset="0"/>
              </a:rPr>
              <a:t>Key outputs:</a:t>
            </a:r>
          </a:p>
          <a:p>
            <a:pPr marL="342900" indent="-342900">
              <a:buFont typeface="Arial" panose="020B0604020202020204" pitchFamily="34" charset="0"/>
              <a:buChar char="•"/>
              <a:defRPr/>
            </a:pPr>
            <a:r>
              <a:rPr lang="en-US" sz="2200">
                <a:solidFill>
                  <a:prstClr val="black"/>
                </a:solidFill>
                <a:latin typeface="Arial" panose="020B0604020202020204" pitchFamily="34" charset="0"/>
                <a:cs typeface="Arial" panose="020B0604020202020204" pitchFamily="34" charset="0"/>
              </a:rPr>
              <a:t>Producing statistical publications, research and analytical outputs on key circular economy indicators. </a:t>
            </a:r>
          </a:p>
          <a:p>
            <a:pPr marL="342900" indent="-342900">
              <a:buFont typeface="Arial" panose="020B0604020202020204" pitchFamily="34" charset="0"/>
              <a:buChar char="•"/>
              <a:defRPr/>
            </a:pPr>
            <a:r>
              <a:rPr lang="en-US" sz="2200">
                <a:solidFill>
                  <a:prstClr val="black"/>
                </a:solidFill>
                <a:latin typeface="Arial" panose="020B0604020202020204" pitchFamily="34" charset="0"/>
                <a:cs typeface="Arial" panose="020B0604020202020204" pitchFamily="34" charset="0"/>
              </a:rPr>
              <a:t>Material and carbon footprint – annually.</a:t>
            </a:r>
          </a:p>
          <a:p>
            <a:pPr marL="342900" indent="-342900">
              <a:buFont typeface="Arial" panose="020B0604020202020204" pitchFamily="34" charset="0"/>
              <a:buChar char="•"/>
              <a:defRPr/>
            </a:pPr>
            <a:r>
              <a:rPr lang="en-US" sz="2200">
                <a:solidFill>
                  <a:prstClr val="black"/>
                </a:solidFill>
                <a:latin typeface="Arial" panose="020B0604020202020204" pitchFamily="34" charset="0"/>
                <a:cs typeface="Arial" panose="020B0604020202020204" pitchFamily="34" charset="0"/>
              </a:rPr>
              <a:t>Circular economy behaviours output (new publication sourced from NISRA Continuous Household Survey planned for Autumn 2026).</a:t>
            </a:r>
          </a:p>
          <a:p>
            <a:pPr marL="285750" indent="-285750">
              <a:buFont typeface="Wingdings" panose="05000000000000000000" pitchFamily="2" charset="2"/>
              <a:buChar char="Ø"/>
              <a:defRPr/>
            </a:pPr>
            <a:endParaRPr lang="en-US" sz="2200">
              <a:solidFill>
                <a:prstClr val="black"/>
              </a:solidFill>
              <a:latin typeface="Calibri"/>
            </a:endParaRPr>
          </a:p>
          <a:p>
            <a:pPr marR="0" lvl="0" algn="l" defTabSz="914400" rtl="0" eaLnBrk="1" fontAlgn="auto" latinLnBrk="0" hangingPunct="1">
              <a:lnSpc>
                <a:spcPct val="100000"/>
              </a:lnSpc>
              <a:spcBef>
                <a:spcPts val="0"/>
              </a:spcBef>
              <a:spcAft>
                <a:spcPts val="0"/>
              </a:spcAft>
              <a:buClrTx/>
              <a:buSzTx/>
              <a:tabLst/>
              <a:defRPr/>
            </a:pPr>
            <a:endParaRPr lang="en-US" sz="2200">
              <a:solidFill>
                <a:prstClr val="black"/>
              </a:solidFill>
              <a:latin typeface="Calibri"/>
            </a:endParaRPr>
          </a:p>
        </p:txBody>
      </p:sp>
    </p:spTree>
    <p:extLst>
      <p:ext uri="{BB962C8B-B14F-4D97-AF65-F5344CB8AC3E}">
        <p14:creationId xmlns:p14="http://schemas.microsoft.com/office/powerpoint/2010/main" val="305790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5BA8B-9D50-B068-72D9-8513B9D892E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6AE31E8-31DA-9B66-0C0C-DEB4F223597F}"/>
              </a:ext>
            </a:extLst>
          </p:cNvPr>
          <p:cNvSpPr>
            <a:spLocks noGrp="1" noChangeArrowheads="1"/>
          </p:cNvSpPr>
          <p:nvPr>
            <p:ph type="title" idx="4294967295"/>
          </p:nvPr>
        </p:nvSpPr>
        <p:spPr bwMode="auto">
          <a:xfrm>
            <a:off x="163780" y="903572"/>
            <a:ext cx="3749137" cy="106689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p>
            <a:pPr marL="0" marR="0" lvl="0" indent="0" algn="l" defTabSz="1219170" rtl="0" eaLnBrk="0" fontAlgn="base" latinLnBrk="0" hangingPunct="0">
              <a:lnSpc>
                <a:spcPct val="100000"/>
              </a:lnSpc>
              <a:spcBef>
                <a:spcPct val="0"/>
              </a:spcBef>
              <a:spcAft>
                <a:spcPct val="0"/>
              </a:spcAft>
              <a:buClrTx/>
              <a:buSzTx/>
              <a:buFont typeface="Arial"/>
              <a:buNone/>
              <a:tabLst/>
              <a:defRPr/>
            </a:pPr>
            <a:r>
              <a:rPr kumimoji="0" lang="en-US" altLang="en-US" sz="2400" b="0" i="0" u="none" strike="noStrike" kern="1200" cap="none" spc="0" normalizeH="0" baseline="0" noProof="0">
                <a:ln>
                  <a:noFill/>
                </a:ln>
                <a:solidFill>
                  <a:schemeClr val="tx1"/>
                </a:solidFill>
                <a:effectLst/>
                <a:uLnTx/>
                <a:uFillTx/>
                <a:latin typeface="Arial"/>
                <a:ea typeface="+mn-ea"/>
                <a:cs typeface="Arial"/>
              </a:rPr>
              <a:t>Energy Intelligence Team - Statisticians</a:t>
            </a:r>
            <a:br>
              <a:rPr kumimoji="0" lang="en-US" altLang="en-US"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br>
            <a:endParaRPr kumimoji="0" lang="en-US" altLang="en-US" sz="1333"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graphicFrame>
        <p:nvGraphicFramePr>
          <p:cNvPr id="6" name="Diagram 5" descr="Overview of team structure. One principal statistician, two deputy principal statisticians and four assistant statisticians">
            <a:extLst>
              <a:ext uri="{FF2B5EF4-FFF2-40B4-BE49-F238E27FC236}">
                <a16:creationId xmlns:a16="http://schemas.microsoft.com/office/drawing/2014/main" id="{94DE0652-FA0F-FF52-5BCF-33546F041A33}"/>
              </a:ext>
            </a:extLst>
          </p:cNvPr>
          <p:cNvGraphicFramePr/>
          <p:nvPr>
            <p:extLst>
              <p:ext uri="{D42A27DB-BD31-4B8C-83A1-F6EECF244321}">
                <p14:modId xmlns:p14="http://schemas.microsoft.com/office/powerpoint/2010/main" val="1238060424"/>
              </p:ext>
            </p:extLst>
          </p:nvPr>
        </p:nvGraphicFramePr>
        <p:xfrm>
          <a:off x="387853" y="1341611"/>
          <a:ext cx="8187627" cy="4889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6053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AC825-CBD7-0E43-6338-088FC914AE4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48E8466-2971-CA6E-8B61-3335C4215E18}"/>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66569" y="1714136"/>
            <a:ext cx="2495903" cy="778622"/>
          </a:xfrm>
          <a:prstGeom prst="rect">
            <a:avLst/>
          </a:prstGeom>
        </p:spPr>
        <p:txBody>
          <a:bodyPr lIns="91440" tIns="45720" rIns="91440" bIns="45720" anchor="t">
            <a:noAutofit/>
          </a:bodyPr>
          <a:lstStyle/>
          <a:p>
            <a:pPr marL="227965" indent="-227965">
              <a:buFont typeface="Arial" panose="020B0604020202020204" pitchFamily="34" charset="0"/>
              <a:buChar char="•"/>
            </a:pPr>
            <a:r>
              <a:rPr lang="en-US" sz="1600">
                <a:latin typeface="Aptos"/>
                <a:cs typeface="Arial"/>
                <a:hlinkClick r:id="rId3"/>
              </a:rPr>
              <a:t>Energy Strategy Targets and Metrics Monitoring</a:t>
            </a:r>
            <a:endParaRPr lang="en-US">
              <a:latin typeface="Aptos"/>
            </a:endParaRPr>
          </a:p>
          <a:p>
            <a:pPr marL="228594" indent="-228594">
              <a:buFont typeface="Arial" panose="020B0604020202020204" pitchFamily="34" charset="0"/>
              <a:buChar char="•"/>
            </a:pPr>
            <a:endParaRPr lang="en-US" sz="1600" b="1">
              <a:latin typeface="Aptos"/>
              <a:cs typeface="Arial" panose="020B0604020202020204" pitchFamily="34" charset="0"/>
            </a:endParaRPr>
          </a:p>
        </p:txBody>
      </p:sp>
      <p:sp>
        <p:nvSpPr>
          <p:cNvPr id="4" name="Rectangle 2">
            <a:extLst>
              <a:ext uri="{FF2B5EF4-FFF2-40B4-BE49-F238E27FC236}">
                <a16:creationId xmlns:a16="http://schemas.microsoft.com/office/drawing/2014/main" id="{0CCCFA42-F849-DF31-27AE-EA360728E572}"/>
              </a:ext>
            </a:extLst>
          </p:cNvPr>
          <p:cNvSpPr>
            <a:spLocks noGrp="1" noChangeArrowheads="1"/>
          </p:cNvSpPr>
          <p:nvPr>
            <p:ph type="title" idx="4294967295"/>
          </p:nvPr>
        </p:nvSpPr>
        <p:spPr bwMode="auto">
          <a:xfrm>
            <a:off x="163780" y="1090771"/>
            <a:ext cx="3749137" cy="692497"/>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p>
            <a:pPr marL="0" marR="0" lvl="0" indent="0" algn="l" defTabSz="1219170" rtl="0" eaLnBrk="1" fontAlgn="auto" latinLnBrk="0" hangingPunct="1">
              <a:lnSpc>
                <a:spcPct val="100000"/>
              </a:lnSpc>
              <a:spcBef>
                <a:spcPct val="0"/>
              </a:spcBef>
              <a:spcAft>
                <a:spcPct val="0"/>
              </a:spcAft>
              <a:buClrTx/>
              <a:buSzTx/>
              <a:buFont typeface="Arial"/>
              <a:buNone/>
              <a:tabLst/>
              <a:defRPr/>
            </a:pPr>
            <a:r>
              <a:rPr kumimoji="0" lang="en-US" altLang="en-US" sz="2400" b="0" i="0" u="none" strike="noStrike" kern="1200" cap="none" spc="0" normalizeH="0" baseline="0" noProof="0">
                <a:ln>
                  <a:noFill/>
                </a:ln>
                <a:solidFill>
                  <a:schemeClr val="tx1"/>
                </a:solidFill>
                <a:effectLst/>
                <a:uLnTx/>
                <a:uFillTx/>
                <a:latin typeface="Arial"/>
                <a:ea typeface="+mn-ea"/>
                <a:cs typeface="Arial"/>
              </a:rPr>
              <a:t>Core Outputs</a:t>
            </a:r>
            <a:br>
              <a:rPr kumimoji="0" lang="en-US" altLang="en-US"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br>
            <a:endParaRPr kumimoji="0" lang="en-US" altLang="en-US"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B1BEE7B2-722D-803D-94E8-71EA8B27E75F}"/>
              </a:ext>
            </a:extLst>
          </p:cNvPr>
          <p:cNvSpPr txBox="1"/>
          <p:nvPr/>
        </p:nvSpPr>
        <p:spPr>
          <a:xfrm>
            <a:off x="3046790" y="1714500"/>
            <a:ext cx="3400778" cy="803497"/>
          </a:xfrm>
          <a:prstGeom prst="rect">
            <a:avLst/>
          </a:prstGeom>
        </p:spPr>
        <p:txBody>
          <a:bodyPr lIns="91440" tIns="45720" rIns="91440" bIns="45720" anchor="t">
            <a:noAutofit/>
          </a:bodyPr>
          <a:lstStyle/>
          <a:p>
            <a:pPr marL="285750" indent="-285750">
              <a:buFont typeface="Arial" panose="020B0604020202020204" pitchFamily="34" charset="0"/>
              <a:buChar char="•"/>
            </a:pPr>
            <a:r>
              <a:rPr lang="en-US" sz="1600">
                <a:latin typeface="Aptos"/>
                <a:cs typeface="Arial"/>
                <a:hlinkClick r:id="rId4"/>
              </a:rPr>
              <a:t>Continuous Household Survey Heat and Insulation Results</a:t>
            </a:r>
            <a:endParaRPr lang="en-US" sz="1600">
              <a:latin typeface="Aptos"/>
              <a:cs typeface="Arial"/>
            </a:endParaRPr>
          </a:p>
          <a:p>
            <a:pPr marL="285750" indent="-285750">
              <a:buFont typeface="Arial" panose="020B0604020202020204" pitchFamily="34" charset="0"/>
              <a:buChar char="•"/>
            </a:pPr>
            <a:endParaRPr lang="en-GB" sz="1600">
              <a:latin typeface="Aptos"/>
              <a:cs typeface="Arial"/>
            </a:endParaRPr>
          </a:p>
        </p:txBody>
      </p:sp>
      <p:pic>
        <p:nvPicPr>
          <p:cNvPr id="6" name="Picture 5">
            <a:extLst>
              <a:ext uri="{FF2B5EF4-FFF2-40B4-BE49-F238E27FC236}">
                <a16:creationId xmlns:a16="http://schemas.microsoft.com/office/drawing/2014/main" id="{366713E6-161F-3A34-E636-6049E2A4BB5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514906" y="2475289"/>
            <a:ext cx="2026085" cy="2404736"/>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E50D6BA3-2C0E-0562-2350-A1C82B68FD35}"/>
              </a:ext>
            </a:extLst>
          </p:cNvPr>
          <p:cNvSpPr txBox="1"/>
          <p:nvPr/>
        </p:nvSpPr>
        <p:spPr>
          <a:xfrm>
            <a:off x="6827761" y="1714499"/>
            <a:ext cx="3400778" cy="803497"/>
          </a:xfrm>
          <a:prstGeom prst="rect">
            <a:avLst/>
          </a:prstGeom>
        </p:spPr>
        <p:txBody>
          <a:bodyPr lIns="91440" tIns="45720" rIns="91440" bIns="45720" anchor="t">
            <a:noAutofit/>
          </a:bodyPr>
          <a:lstStyle/>
          <a:p>
            <a:pPr marL="285750" indent="-285750">
              <a:buFont typeface="Arial" panose="020B0604020202020204" pitchFamily="34" charset="0"/>
              <a:buChar char="•"/>
            </a:pPr>
            <a:r>
              <a:rPr lang="en-US" sz="1600">
                <a:latin typeface="Aptos"/>
                <a:cs typeface="Arial"/>
                <a:hlinkClick r:id="rId6"/>
              </a:rPr>
              <a:t>Energy Evidence Programme</a:t>
            </a:r>
          </a:p>
          <a:p>
            <a:pPr marL="285750" indent="-285750">
              <a:buFont typeface="Arial" panose="020B0604020202020204" pitchFamily="34" charset="0"/>
              <a:buChar char="•"/>
            </a:pPr>
            <a:endParaRPr lang="en-GB" sz="1600">
              <a:latin typeface="Aptos"/>
              <a:cs typeface="Arial"/>
            </a:endParaRPr>
          </a:p>
        </p:txBody>
      </p:sp>
      <p:pic>
        <p:nvPicPr>
          <p:cNvPr id="8" name="Picture 7">
            <a:extLst>
              <a:ext uri="{FF2B5EF4-FFF2-40B4-BE49-F238E27FC236}">
                <a16:creationId xmlns:a16="http://schemas.microsoft.com/office/drawing/2014/main" id="{831D926D-31E8-20B7-53FD-04CF8C8171A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303587" y="2635024"/>
            <a:ext cx="3030311" cy="1834697"/>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B032F5D1-FB2D-B029-2543-7210D9907012}"/>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5568" y="2489200"/>
            <a:ext cx="1918637" cy="23876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796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3CAF37A-4A5A-8F0F-466E-B34349471D84}"/>
              </a:ext>
            </a:extLst>
          </p:cNvPr>
          <p:cNvSpPr txBox="1">
            <a:spLocks noGrp="1" noChangeArrowheads="1"/>
          </p:cNvSpPr>
          <p:nvPr>
            <p:ph type="title" idx="4294967295"/>
          </p:nvPr>
        </p:nvSpPr>
        <p:spPr bwMode="auto">
          <a:xfrm>
            <a:off x="163780" y="1060170"/>
            <a:ext cx="6564908" cy="492443"/>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lvl1pPr marL="342900" indent="-342900" algn="l" defTabSz="457200" rtl="0" eaLnBrk="1" latinLnBrk="0" hangingPunct="1">
              <a:spcBef>
                <a:spcPct val="20000"/>
              </a:spcBef>
              <a:buFont typeface="Arial"/>
              <a:buChar char="•"/>
              <a:defRPr sz="3467"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667"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ct val="0"/>
              </a:spcBef>
              <a:spcAft>
                <a:spcPct val="0"/>
              </a:spcAft>
              <a:buClrTx/>
              <a:buSzTx/>
              <a:buFont typeface="Arial"/>
              <a:buNone/>
              <a:tabLst/>
              <a:defRPr/>
            </a:pPr>
            <a:r>
              <a:rPr kumimoji="0" lang="en-US" altLang="en-US" sz="2400" b="0" i="0" u="none" strike="noStrike" kern="1200" cap="none" spc="0" normalizeH="0" baseline="0" noProof="0">
                <a:ln>
                  <a:noFill/>
                </a:ln>
                <a:solidFill>
                  <a:schemeClr val="tx1"/>
                </a:solidFill>
                <a:effectLst/>
                <a:uLnTx/>
                <a:uFillTx/>
                <a:latin typeface="Arial"/>
                <a:ea typeface="+mn-ea"/>
                <a:cs typeface="Arial"/>
              </a:rPr>
              <a:t>Analysis and Evidence - </a:t>
            </a:r>
            <a:r>
              <a:rPr kumimoji="0" lang="en-US" sz="2400" b="0" i="0" u="none" strike="noStrike" kern="1200" cap="none" spc="0" normalizeH="0" baseline="0" noProof="0">
                <a:ln>
                  <a:noFill/>
                </a:ln>
                <a:solidFill>
                  <a:schemeClr val="tx1"/>
                </a:solidFill>
                <a:effectLst/>
                <a:uLnTx/>
                <a:uFillTx/>
                <a:latin typeface="Arial"/>
                <a:ea typeface="+mn-ea"/>
                <a:cs typeface="Arial"/>
              </a:rPr>
              <a:t>2026/27 Priorities</a:t>
            </a:r>
            <a:endParaRPr kumimoji="0" lang="en-US" altLang="en-US" sz="2400" b="0" i="0" u="none" strike="noStrike" kern="1200" cap="none" spc="0" normalizeH="0" baseline="0" noProof="0">
              <a:ln>
                <a:noFill/>
              </a:ln>
              <a:solidFill>
                <a:schemeClr val="tx1"/>
              </a:solidFill>
              <a:effectLst/>
              <a:uLnTx/>
              <a:uFillTx/>
              <a:latin typeface="Arial"/>
              <a:ea typeface="+mn-ea"/>
              <a:cs typeface="Arial"/>
            </a:endParaRPr>
          </a:p>
        </p:txBody>
      </p:sp>
      <p:sp>
        <p:nvSpPr>
          <p:cNvPr id="5" name="TextBox 4">
            <a:extLst>
              <a:ext uri="{FF2B5EF4-FFF2-40B4-BE49-F238E27FC236}">
                <a16:creationId xmlns:a16="http://schemas.microsoft.com/office/drawing/2014/main" id="{18847844-6032-3BDF-F003-92318FBAE816}"/>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66569" y="1714136"/>
            <a:ext cx="10751367" cy="4083694"/>
          </a:xfrm>
          <a:prstGeom prst="rect">
            <a:avLst/>
          </a:prstGeom>
        </p:spPr>
        <p:txBody>
          <a:bodyPr lIns="91440" tIns="45720" rIns="91440" bIns="45720" anchor="t">
            <a:noAutofit/>
          </a:bodyPr>
          <a:lstStyle/>
          <a:p>
            <a:pPr lvl="1"/>
            <a:r>
              <a:rPr lang="en-US" sz="1600">
                <a:latin typeface="Arial" panose="020B0604020202020204" pitchFamily="34" charset="0"/>
                <a:cs typeface="Arial" panose="020B0604020202020204" pitchFamily="34" charset="0"/>
              </a:rPr>
              <a:t>Strategic Analysis</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Maintenance and quality assurance of NI base-year dataset for modelling of net zero pathways.</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Assessment of policy options and interventions for teams across Energy Group.</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Analytical support for annual Energy Strategy Action Plans and Reports</a:t>
            </a:r>
          </a:p>
          <a:p>
            <a:pPr lvl="1"/>
            <a:endParaRPr lang="en-US" sz="1600">
              <a:latin typeface="Arial" panose="020B0604020202020204" pitchFamily="34" charset="0"/>
              <a:cs typeface="Arial" panose="020B0604020202020204" pitchFamily="34" charset="0"/>
            </a:endParaRPr>
          </a:p>
          <a:p>
            <a:pPr lvl="1"/>
            <a:r>
              <a:rPr lang="en-US" sz="1600">
                <a:latin typeface="Arial" panose="020B0604020202020204" pitchFamily="34" charset="0"/>
                <a:cs typeface="Arial" panose="020B0604020202020204" pitchFamily="34" charset="0"/>
              </a:rPr>
              <a:t>Projects</a:t>
            </a:r>
            <a:endParaRPr lang="en-US" sz="1600">
              <a:latin typeface="Arial" panose="020B0604020202020204" pitchFamily="34" charset="0"/>
              <a:ea typeface="Calibri"/>
              <a:cs typeface="Arial" panose="020B0604020202020204" pitchFamily="34" charset="0"/>
            </a:endParaRP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Energy Carbon Data Repository (ECDR) - quality assurance and production of metrics for the Energy Management Strategy target.</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Provide a core analytical and research support to the Department and its customers, associated with the Energy Strategy and Climate Change Act.</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Support modelling, quantification and reporting of Climate Action Plans.</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User engagement with policy teams to ensure access to survey information and development of questions (CHS, FRS &amp; HCS) are aligned with need.</a:t>
            </a:r>
          </a:p>
          <a:p>
            <a:pPr marL="685165" lvl="1" indent="-227965">
              <a:buFont typeface="Courier New" panose="020B0604020202020204" pitchFamily="34" charset="0"/>
              <a:buChar char="o"/>
            </a:pPr>
            <a:r>
              <a:rPr lang="en-US" sz="1600">
                <a:latin typeface="Arial" panose="020B0604020202020204" pitchFamily="34" charset="0"/>
                <a:cs typeface="Arial" panose="020B0604020202020204" pitchFamily="34" charset="0"/>
              </a:rPr>
              <a:t>Production of monitoring reports and management of the research </a:t>
            </a:r>
            <a:r>
              <a:rPr lang="en-US" sz="1600" err="1">
                <a:latin typeface="Arial" panose="020B0604020202020204" pitchFamily="34" charset="0"/>
                <a:cs typeface="Arial" panose="020B0604020202020204" pitchFamily="34" charset="0"/>
              </a:rPr>
              <a:t>programme</a:t>
            </a:r>
            <a:r>
              <a:rPr lang="en-US" sz="1600">
                <a:latin typeface="Arial" panose="020B0604020202020204" pitchFamily="34" charset="0"/>
                <a:cs typeface="Arial" panose="020B0604020202020204" pitchFamily="34" charset="0"/>
              </a:rPr>
              <a:t> to ensure evidence feeds into policy development effectively.</a:t>
            </a:r>
          </a:p>
          <a:p>
            <a:pPr marL="685165" lvl="1" indent="-227965">
              <a:buFont typeface="Courier New" panose="020B0604020202020204" pitchFamily="34" charset="0"/>
              <a:buChar char="o"/>
            </a:pPr>
            <a:endParaRPr lang="en-US" sz="1600">
              <a:latin typeface="Arial" panose="020B0604020202020204" pitchFamily="34" charset="0"/>
              <a:cs typeface="Arial" panose="020B0604020202020204" pitchFamily="34" charset="0"/>
            </a:endParaRPr>
          </a:p>
          <a:p>
            <a:pPr marL="685165" lvl="1" indent="-227965">
              <a:buFont typeface="Courier New" panose="020B0604020202020204" pitchFamily="34" charset="0"/>
              <a:buChar char="o"/>
            </a:pPr>
            <a:endParaRPr lang="en-US" sz="1600">
              <a:latin typeface="Arial" panose="020B0604020202020204" pitchFamily="34" charset="0"/>
              <a:cs typeface="Arial" panose="020B0604020202020204" pitchFamily="34" charset="0"/>
            </a:endParaRPr>
          </a:p>
          <a:p>
            <a:pPr marL="685165" lvl="1" indent="-227965">
              <a:buFont typeface="Courier New" panose="020B0604020202020204" pitchFamily="34" charset="0"/>
              <a:buChar char="o"/>
            </a:pPr>
            <a:endParaRPr lang="en-US" sz="1600">
              <a:latin typeface="Arial" panose="020B0604020202020204" pitchFamily="34" charset="0"/>
              <a:cs typeface="Arial" panose="020B0604020202020204" pitchFamily="34" charset="0"/>
            </a:endParaRPr>
          </a:p>
          <a:p>
            <a:pPr marL="685165" lvl="1" indent="-227965">
              <a:buFont typeface="Courier New" panose="020B0604020202020204" pitchFamily="34" charset="0"/>
              <a:buChar char="o"/>
            </a:pPr>
            <a:endParaRPr lang="en-US" sz="1600">
              <a:latin typeface="Arial" panose="020B0604020202020204" pitchFamily="34" charset="0"/>
              <a:cs typeface="Arial" panose="020B0604020202020204" pitchFamily="34" charset="0"/>
            </a:endParaRPr>
          </a:p>
          <a:p>
            <a:pPr marL="227965" indent="-227965">
              <a:buFont typeface="Arial" panose="020B0604020202020204" pitchFamily="34" charset="0"/>
              <a:buChar char="•"/>
            </a:pPr>
            <a:endParaRPr lang="en-US" sz="16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82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B4490-2C18-F6FD-9AC3-5710057C0F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36330A-8232-89DE-B3C1-6458312E0B37}"/>
              </a:ext>
            </a:extLst>
          </p:cNvPr>
          <p:cNvSpPr txBox="1">
            <a:spLocks noGrp="1"/>
          </p:cNvSpPr>
          <p:nvPr>
            <p:ph type="title" idx="4294967295"/>
          </p:nvPr>
        </p:nvSpPr>
        <p:spPr>
          <a:xfrm>
            <a:off x="884688" y="1196071"/>
            <a:ext cx="687779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Strategic Data Assets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7AD75294-C51E-95C9-CB0D-F4901F92A0B2}"/>
              </a:ext>
            </a:extLst>
          </p:cNvPr>
          <p:cNvSpPr txBox="1"/>
          <p:nvPr/>
        </p:nvSpPr>
        <p:spPr>
          <a:xfrm>
            <a:off x="683520" y="1950344"/>
            <a:ext cx="9667488" cy="4247317"/>
          </a:xfrm>
          <a:prstGeom prst="rect">
            <a:avLst/>
          </a:prstGeom>
          <a:noFill/>
        </p:spPr>
        <p:txBody>
          <a:bodyPr wrap="square" lIns="91440" tIns="45720" rIns="91440" bIns="45720" rtlCol="0" anchor="t">
            <a:spAutoFit/>
          </a:bodyPr>
          <a:lstStyle/>
          <a:p>
            <a:pPr marL="285750" lvl="0" indent="-285750">
              <a:buFont typeface="Arial" panose="020B0604020202020204" pitchFamily="34" charset="0"/>
              <a:buChar char="•"/>
              <a:defRPr/>
            </a:pPr>
            <a:r>
              <a:rPr lang="en-GB">
                <a:latin typeface="Arial"/>
                <a:cs typeface="Arial"/>
              </a:rPr>
              <a:t>The Database for Trade and Economic Research (DTER) (2019 – date) enables the production of ad-hoc analysis and outputs.  A further update is planned during 2026 for </a:t>
            </a:r>
            <a:r>
              <a:rPr lang="en-US">
                <a:latin typeface="Arial"/>
                <a:cs typeface="Arial"/>
                <a:hlinkClick r:id="rId3"/>
              </a:rPr>
              <a:t>Northern Ireland business energy purchases provisional estimates 2016 to 2018</a:t>
            </a:r>
            <a:r>
              <a:rPr lang="en-US"/>
              <a:t>, </a:t>
            </a:r>
            <a:r>
              <a:rPr lang="en-US">
                <a:latin typeface="Arial"/>
                <a:cs typeface="Arial"/>
              </a:rPr>
              <a:t>to reflect more recent data. </a:t>
            </a:r>
          </a:p>
          <a:p>
            <a:pPr marL="285750" lvl="0" indent="-285750">
              <a:buFont typeface="Arial" panose="020B0604020202020204" pitchFamily="34" charset="0"/>
              <a:buChar char="•"/>
              <a:defRP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a:latin typeface="Arial"/>
                <a:cs typeface="Arial"/>
                <a:hlinkClick r:id="rId4"/>
              </a:rPr>
              <a:t>NI Energy Transition Model Dataset</a:t>
            </a:r>
            <a:r>
              <a:rPr lang="en-US">
                <a:latin typeface="Arial"/>
                <a:cs typeface="Arial"/>
              </a:rPr>
              <a:t> - Large scale collation of data to underpin the future modelling of the NI energy system.</a:t>
            </a: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US">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defRPr/>
            </a:pPr>
            <a:r>
              <a:rPr lang="en-US">
                <a:latin typeface="Arial"/>
                <a:cs typeface="Arial"/>
              </a:rPr>
              <a:t>We will engage with policy areas and analytical colleagues within the NICS and across the UK to support development of a circular economy monitoring framework. </a:t>
            </a:r>
            <a:endParaRPr lang="en-US"/>
          </a:p>
          <a:p>
            <a:pPr marL="285750" indent="-285750">
              <a:buFont typeface="Arial,Sans-Serif" panose="020B0604020202020204" pitchFamily="34" charset="0"/>
              <a:buChar char="•"/>
              <a:defRPr/>
            </a:pPr>
            <a:endParaRPr lang="en-US">
              <a:latin typeface="Arial"/>
              <a:cs typeface="Arial"/>
            </a:endParaRPr>
          </a:p>
          <a:p>
            <a:pPr marL="285750" indent="-285750">
              <a:buFont typeface="Arial" panose="020B0604020202020204" pitchFamily="34" charset="0"/>
              <a:buChar char="•"/>
              <a:defRPr/>
            </a:pPr>
            <a:r>
              <a:rPr lang="en-US">
                <a:latin typeface="Arial" panose="020B0604020202020204" pitchFamily="34" charset="0"/>
                <a:cs typeface="Arial" panose="020B0604020202020204" pitchFamily="34" charset="0"/>
              </a:rPr>
              <a:t>We will contribute to the development of relevant Census questions through Topic Expert Working Groups. </a:t>
            </a:r>
            <a:endParaRPr lang="en-GB">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1340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781F1-83C6-23F5-56F7-5C54F5CA5D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63DF43-389A-B43C-9BEC-DE08BE8FE114}"/>
              </a:ext>
            </a:extLst>
          </p:cNvPr>
          <p:cNvSpPr txBox="1">
            <a:spLocks noGrp="1"/>
          </p:cNvSpPr>
          <p:nvPr>
            <p:ph type="title" idx="4294967295"/>
          </p:nvPr>
        </p:nvSpPr>
        <p:spPr>
          <a:xfrm>
            <a:off x="682752" y="1232647"/>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Enabling Digital Infrastructure</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B2027F85-3752-457D-7B42-5983D53DF92D}"/>
              </a:ext>
            </a:extLst>
          </p:cNvPr>
          <p:cNvSpPr txBox="1"/>
          <p:nvPr/>
        </p:nvSpPr>
        <p:spPr>
          <a:xfrm>
            <a:off x="501410" y="1893781"/>
            <a:ext cx="10571974" cy="3344505"/>
          </a:xfrm>
          <a:prstGeom prst="rect">
            <a:avLst/>
          </a:prstGeom>
          <a:noFill/>
        </p:spPr>
        <p:txBody>
          <a:bodyPr wrap="square" lIns="91440" tIns="45720" rIns="91440" bIns="45720" rtlCol="0" anchor="t">
            <a:spAutoFit/>
          </a:bodyPr>
          <a:lstStyle/>
          <a:p>
            <a:pPr marL="285750" indent="-285750">
              <a:spcAft>
                <a:spcPts val="400"/>
              </a:spcAft>
              <a:buFont typeface="Arial" panose="020B0604020202020204" pitchFamily="34" charset="0"/>
              <a:buChar char="•"/>
            </a:pPr>
            <a:r>
              <a:rPr lang="en-US">
                <a:latin typeface="Arial"/>
                <a:cs typeface="Arial"/>
              </a:rPr>
              <a:t>RAP (reproducible analytical pipelines) and HTML outputs are developed for the quarterly Electricity Consumption and Renewable Generation publication, Continuous Household Survey Heat and Insulation results, and a HTML publication for Material Footprint. During 2026/27 we will continue to develop outputs in HTML format and improve RAP processes. </a:t>
            </a:r>
            <a:endParaRPr lang="en-US"/>
          </a:p>
          <a:p>
            <a:pPr marL="285750" indent="-285750">
              <a:spcAft>
                <a:spcPts val="400"/>
              </a:spcAft>
              <a:buFont typeface="Arial" panose="020B0604020202020204" pitchFamily="34" charset="0"/>
              <a:buChar char="•"/>
            </a:pPr>
            <a:r>
              <a:rPr lang="en-US">
                <a:latin typeface="Arial"/>
                <a:cs typeface="Arial"/>
              </a:rPr>
              <a:t>The upcoming circular economy behavioural insights output from the Continuous Household Survey (Autumn 2026) and carbon footprint (expected September 2026) will be in HTML format.</a:t>
            </a:r>
          </a:p>
          <a:p>
            <a:pPr marL="285750" indent="-285750">
              <a:spcAft>
                <a:spcPts val="400"/>
              </a:spcAft>
              <a:buFont typeface="Arial" panose="020B0604020202020204" pitchFamily="34" charset="0"/>
              <a:buChar char="•"/>
            </a:pPr>
            <a:r>
              <a:rPr lang="en-GB">
                <a:latin typeface="Arial"/>
                <a:cs typeface="Arial"/>
              </a:rPr>
              <a:t>We will develop understanding of safe and best use of AI to enhance roles and statistical / research outputs.</a:t>
            </a:r>
          </a:p>
          <a:p>
            <a:pPr marL="285750" lvl="0" indent="-285750">
              <a:spcAft>
                <a:spcPts val="400"/>
              </a:spcAft>
              <a:buFont typeface="Arial" panose="020B0604020202020204" pitchFamily="34" charset="0"/>
              <a:buChar char="•"/>
              <a:defRPr/>
            </a:pPr>
            <a:r>
              <a:rPr lang="en-GB">
                <a:latin typeface="Arial"/>
                <a:cs typeface="Arial"/>
              </a:rPr>
              <a:t>Assessment of API access to energy statistics and information.</a:t>
            </a:r>
            <a:endParaRPr lang="en-GB">
              <a:latin typeface="Arial" panose="020B0604020202020204" pitchFamily="34" charset="0"/>
              <a:cs typeface="Arial" panose="020B0604020202020204" pitchFamily="34" charset="0"/>
            </a:endParaRPr>
          </a:p>
          <a:p>
            <a:pPr marL="285750" indent="-285750">
              <a:spcAft>
                <a:spcPts val="400"/>
              </a:spcAft>
              <a:buFont typeface="Arial" panose="020B0604020202020204" pitchFamily="34" charset="0"/>
              <a:buChar char="•"/>
            </a:pPr>
            <a:r>
              <a:rPr lang="en-US">
                <a:latin typeface="Arial"/>
                <a:cs typeface="Arial"/>
              </a:rPr>
              <a:t>We will work with NISRA colleagues to support the improvements in RAP and use of R through the RAP Working Group and R Code Peer Review Group. </a:t>
            </a:r>
            <a:endParaRPr lang="en-GB">
              <a:latin typeface="Arial"/>
              <a:cs typeface="Arial"/>
            </a:endParaRPr>
          </a:p>
        </p:txBody>
      </p:sp>
    </p:spTree>
    <p:extLst>
      <p:ext uri="{BB962C8B-B14F-4D97-AF65-F5344CB8AC3E}">
        <p14:creationId xmlns:p14="http://schemas.microsoft.com/office/powerpoint/2010/main" val="3741614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65F67F-F3EA-257E-34A8-9A6E5F6C81BA}"/>
              </a:ext>
            </a:extLst>
          </p:cNvPr>
          <p:cNvSpPr txBox="1">
            <a:spLocks noGrp="1"/>
          </p:cNvSpPr>
          <p:nvPr>
            <p:ph type="title" idx="4294967295"/>
          </p:nvPr>
        </p:nvSpPr>
        <p:spPr>
          <a:xfrm>
            <a:off x="286384" y="1046320"/>
            <a:ext cx="9639494"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Key Stakeholders, Purposeful Partnerships and User-focused Dissemination </a:t>
            </a:r>
            <a:endParaRPr kumimoji="0" lang="en-GB" sz="20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0AB34CD9-06DC-C633-0AA8-1922C2AAF40A}"/>
              </a:ext>
            </a:extLst>
          </p:cNvPr>
          <p:cNvSpPr txBox="1"/>
          <p:nvPr/>
        </p:nvSpPr>
        <p:spPr>
          <a:xfrm>
            <a:off x="8529116" y="3585907"/>
            <a:ext cx="3661014" cy="3416320"/>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This provides an overview of the range of people and organisations that we work with inside and outside of DfE and NISRA, to enable us to produce energy, circular economy and secondary analysis outputs. </a:t>
            </a: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 </a:t>
            </a:r>
          </a:p>
        </p:txBody>
      </p:sp>
      <p:cxnSp>
        <p:nvCxnSpPr>
          <p:cNvPr id="3" name="Connector 2">
            <a:extLst>
              <a:ext uri="{FF2B5EF4-FFF2-40B4-BE49-F238E27FC236}">
                <a16:creationId xmlns:a16="http://schemas.microsoft.com/office/drawing/2014/main" id="{6B8250B1-AB95-8551-F56B-CE53F50B0E3D}"/>
              </a:ext>
              <a:ext uri="{C183D7F6-B498-43B3-948B-1728B52AA6E4}">
                <adec:decorative xmlns:adec="http://schemas.microsoft.com/office/drawing/2017/decorative" val="1"/>
              </a:ext>
            </a:extLst>
          </p:cNvPr>
          <p:cNvCxnSpPr/>
          <p:nvPr/>
        </p:nvCxnSpPr>
        <p:spPr>
          <a:xfrm flipH="1" flipV="1">
            <a:off x="2793153" y="2182989"/>
            <a:ext cx="1097280" cy="822960"/>
          </a:xfrm>
          <a:prstGeom prst="line">
            <a:avLst/>
          </a:prstGeom>
          <a:ln w="38100">
            <a:solidFill>
              <a:srgbClr val="2E7D32"/>
            </a:solidFill>
          </a:ln>
        </p:spPr>
        <p:style>
          <a:lnRef idx="2">
            <a:schemeClr val="accent1"/>
          </a:lnRef>
          <a:fillRef idx="0">
            <a:schemeClr val="accent1"/>
          </a:fillRef>
          <a:effectRef idx="1">
            <a:schemeClr val="accent1"/>
          </a:effectRef>
          <a:fontRef idx="minor">
            <a:schemeClr val="tx1"/>
          </a:fontRef>
        </p:style>
      </p:cxnSp>
      <p:cxnSp>
        <p:nvCxnSpPr>
          <p:cNvPr id="6" name="Connector 3">
            <a:extLst>
              <a:ext uri="{FF2B5EF4-FFF2-40B4-BE49-F238E27FC236}">
                <a16:creationId xmlns:a16="http://schemas.microsoft.com/office/drawing/2014/main" id="{4703C515-8218-46C6-F562-214C3070A0BD}"/>
              </a:ext>
              <a:ext uri="{C183D7F6-B498-43B3-948B-1728B52AA6E4}">
                <adec:decorative xmlns:adec="http://schemas.microsoft.com/office/drawing/2017/decorative" val="1"/>
              </a:ext>
            </a:extLst>
          </p:cNvPr>
          <p:cNvCxnSpPr/>
          <p:nvPr/>
        </p:nvCxnSpPr>
        <p:spPr>
          <a:xfrm flipV="1">
            <a:off x="4896273" y="2182989"/>
            <a:ext cx="1005840" cy="822960"/>
          </a:xfrm>
          <a:prstGeom prst="line">
            <a:avLst/>
          </a:prstGeom>
          <a:ln w="38100">
            <a:solidFill>
              <a:srgbClr val="4A4099"/>
            </a:solidFill>
          </a:ln>
        </p:spPr>
        <p:style>
          <a:lnRef idx="2">
            <a:schemeClr val="accent1"/>
          </a:lnRef>
          <a:fillRef idx="0">
            <a:schemeClr val="accent1"/>
          </a:fillRef>
          <a:effectRef idx="1">
            <a:schemeClr val="accent1"/>
          </a:effectRef>
          <a:fontRef idx="minor">
            <a:schemeClr val="tx1"/>
          </a:fontRef>
        </p:style>
      </p:cxnSp>
      <p:cxnSp>
        <p:nvCxnSpPr>
          <p:cNvPr id="7" name="Connector 4">
            <a:extLst>
              <a:ext uri="{FF2B5EF4-FFF2-40B4-BE49-F238E27FC236}">
                <a16:creationId xmlns:a16="http://schemas.microsoft.com/office/drawing/2014/main" id="{2453877E-6CB9-F1C0-8A19-1D5FED9668D2}"/>
              </a:ext>
              <a:ext uri="{C183D7F6-B498-43B3-948B-1728B52AA6E4}">
                <adec:decorative xmlns:adec="http://schemas.microsoft.com/office/drawing/2017/decorative" val="1"/>
              </a:ext>
            </a:extLst>
          </p:cNvPr>
          <p:cNvCxnSpPr/>
          <p:nvPr/>
        </p:nvCxnSpPr>
        <p:spPr>
          <a:xfrm>
            <a:off x="4896273" y="3737469"/>
            <a:ext cx="822960" cy="731520"/>
          </a:xfrm>
          <a:prstGeom prst="line">
            <a:avLst/>
          </a:prstGeom>
          <a:ln w="38100">
            <a:solidFill>
              <a:srgbClr val="005CB9"/>
            </a:solidFill>
          </a:ln>
        </p:spPr>
        <p:style>
          <a:lnRef idx="2">
            <a:schemeClr val="accent1"/>
          </a:lnRef>
          <a:fillRef idx="0">
            <a:schemeClr val="accent1"/>
          </a:fillRef>
          <a:effectRef idx="1">
            <a:schemeClr val="accent1"/>
          </a:effectRef>
          <a:fontRef idx="minor">
            <a:schemeClr val="tx1"/>
          </a:fontRef>
        </p:style>
      </p:cxnSp>
      <p:cxnSp>
        <p:nvCxnSpPr>
          <p:cNvPr id="8" name="Connector 5">
            <a:extLst>
              <a:ext uri="{FF2B5EF4-FFF2-40B4-BE49-F238E27FC236}">
                <a16:creationId xmlns:a16="http://schemas.microsoft.com/office/drawing/2014/main" id="{7DA3C781-F26E-4C7A-C854-5939025BBEBB}"/>
              </a:ext>
              <a:ext uri="{C183D7F6-B498-43B3-948B-1728B52AA6E4}">
                <adec:decorative xmlns:adec="http://schemas.microsoft.com/office/drawing/2017/decorative" val="1"/>
              </a:ext>
            </a:extLst>
          </p:cNvPr>
          <p:cNvCxnSpPr/>
          <p:nvPr/>
        </p:nvCxnSpPr>
        <p:spPr>
          <a:xfrm flipH="1">
            <a:off x="2701713" y="3737469"/>
            <a:ext cx="1188720" cy="731520"/>
          </a:xfrm>
          <a:prstGeom prst="line">
            <a:avLst/>
          </a:prstGeom>
          <a:ln w="38100">
            <a:solidFill>
              <a:srgbClr val="00899C"/>
            </a:solidFill>
          </a:ln>
        </p:spPr>
        <p:style>
          <a:lnRef idx="2">
            <a:schemeClr val="accent1"/>
          </a:lnRef>
          <a:fillRef idx="0">
            <a:schemeClr val="accent1"/>
          </a:fillRef>
          <a:effectRef idx="1">
            <a:schemeClr val="accent1"/>
          </a:effectRef>
          <a:fontRef idx="minor">
            <a:schemeClr val="tx1"/>
          </a:fontRef>
        </p:style>
      </p:cxnSp>
      <p:sp>
        <p:nvSpPr>
          <p:cNvPr id="9" name="Rounded Rectangle 6">
            <a:extLst>
              <a:ext uri="{FF2B5EF4-FFF2-40B4-BE49-F238E27FC236}">
                <a16:creationId xmlns:a16="http://schemas.microsoft.com/office/drawing/2014/main" id="{C4FC713F-9FE0-E5F1-124C-16E0F8346869}"/>
              </a:ext>
              <a:ext uri="{C183D7F6-B498-43B3-948B-1728B52AA6E4}">
                <adec:decorative xmlns:adec="http://schemas.microsoft.com/office/drawing/2017/decorative" val="1"/>
              </a:ext>
            </a:extLst>
          </p:cNvPr>
          <p:cNvSpPr/>
          <p:nvPr/>
        </p:nvSpPr>
        <p:spPr>
          <a:xfrm>
            <a:off x="229164" y="1460218"/>
            <a:ext cx="2926080" cy="2468880"/>
          </a:xfrm>
          <a:prstGeom prst="roundRect">
            <a:avLst/>
          </a:prstGeom>
          <a:solidFill>
            <a:srgbClr val="FFFFFF"/>
          </a:solidFill>
          <a:ln>
            <a:solidFill>
              <a:srgbClr val="2E7D32"/>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sp>
        <p:nvSpPr>
          <p:cNvPr id="10" name="Rounded Rectangle 7">
            <a:extLst>
              <a:ext uri="{FF2B5EF4-FFF2-40B4-BE49-F238E27FC236}">
                <a16:creationId xmlns:a16="http://schemas.microsoft.com/office/drawing/2014/main" id="{CBEFDD16-9B69-662E-580B-A2F7DC63AAC6}"/>
              </a:ext>
            </a:extLst>
          </p:cNvPr>
          <p:cNvSpPr/>
          <p:nvPr/>
        </p:nvSpPr>
        <p:spPr>
          <a:xfrm>
            <a:off x="229164" y="1460218"/>
            <a:ext cx="2926080" cy="384048"/>
          </a:xfrm>
          <a:prstGeom prst="roundRect">
            <a:avLst/>
          </a:prstGeom>
          <a:solidFill>
            <a:srgbClr val="2E7D32"/>
          </a:solidFill>
          <a:ln>
            <a:solidFill>
              <a:srgbClr val="2E7D32"/>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defRPr sz="1300" b="1">
                <a:solidFill>
                  <a:srgbClr val="FFFFFF"/>
                </a:solidFill>
              </a:defRPr>
            </a:pPr>
            <a:r>
              <a:rPr>
                <a:latin typeface="Aptos"/>
              </a:rPr>
              <a:t>1. POLICY &amp; GOVERNMENT</a:t>
            </a:r>
          </a:p>
        </p:txBody>
      </p:sp>
      <p:sp>
        <p:nvSpPr>
          <p:cNvPr id="11" name="TextBox 8">
            <a:extLst>
              <a:ext uri="{FF2B5EF4-FFF2-40B4-BE49-F238E27FC236}">
                <a16:creationId xmlns:a16="http://schemas.microsoft.com/office/drawing/2014/main" id="{2B5C21D5-D6FE-A89D-EFB1-4AA488C93DA8}"/>
              </a:ext>
            </a:extLst>
          </p:cNvPr>
          <p:cNvSpPr txBox="1"/>
          <p:nvPr/>
        </p:nvSpPr>
        <p:spPr>
          <a:xfrm>
            <a:off x="939518" y="1917418"/>
            <a:ext cx="2118179" cy="154657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050"/>
            </a:pPr>
            <a:r>
              <a:rPr>
                <a:latin typeface="Aptos"/>
              </a:rPr>
              <a:t>• Minister / Executive / Assembly / political representatives</a:t>
            </a:r>
          </a:p>
          <a:p>
            <a:pPr>
              <a:defRPr sz="1050"/>
            </a:pPr>
            <a:r>
              <a:rPr>
                <a:latin typeface="Aptos"/>
              </a:rPr>
              <a:t>• Department for Energy Security and Net Zero (DESNZ)</a:t>
            </a:r>
          </a:p>
          <a:p>
            <a:pPr>
              <a:defRPr sz="1050"/>
            </a:pPr>
            <a:r>
              <a:rPr>
                <a:latin typeface="Aptos"/>
              </a:rPr>
              <a:t>• Department for Agriculture, Environment and Rural Affairs (DAERA)</a:t>
            </a:r>
          </a:p>
          <a:p>
            <a:pPr>
              <a:defRPr sz="1050"/>
            </a:pPr>
            <a:r>
              <a:rPr>
                <a:latin typeface="Aptos"/>
              </a:rPr>
              <a:t>• Department for Environment, Food &amp; Rural Affairs (DEFRA)</a:t>
            </a:r>
          </a:p>
        </p:txBody>
      </p:sp>
      <p:sp>
        <p:nvSpPr>
          <p:cNvPr id="12" name="Rounded Rectangle 10">
            <a:extLst>
              <a:ext uri="{FF2B5EF4-FFF2-40B4-BE49-F238E27FC236}">
                <a16:creationId xmlns:a16="http://schemas.microsoft.com/office/drawing/2014/main" id="{35D7731E-255E-4A49-C277-4DD8490AFFC2}"/>
              </a:ext>
              <a:ext uri="{C183D7F6-B498-43B3-948B-1728B52AA6E4}">
                <adec:decorative xmlns:adec="http://schemas.microsoft.com/office/drawing/2017/decorative" val="1"/>
              </a:ext>
            </a:extLst>
          </p:cNvPr>
          <p:cNvSpPr/>
          <p:nvPr/>
        </p:nvSpPr>
        <p:spPr>
          <a:xfrm>
            <a:off x="5335975" y="1439051"/>
            <a:ext cx="2971800" cy="2468880"/>
          </a:xfrm>
          <a:prstGeom prst="roundRect">
            <a:avLst/>
          </a:prstGeom>
          <a:solidFill>
            <a:srgbClr val="FFFFFF"/>
          </a:solidFill>
          <a:ln>
            <a:solidFill>
              <a:srgbClr val="4A409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sp>
        <p:nvSpPr>
          <p:cNvPr id="13" name="Rounded Rectangle 11">
            <a:extLst>
              <a:ext uri="{FF2B5EF4-FFF2-40B4-BE49-F238E27FC236}">
                <a16:creationId xmlns:a16="http://schemas.microsoft.com/office/drawing/2014/main" id="{DE54D78B-FF81-DCCA-130B-9F3BC9A16001}"/>
              </a:ext>
            </a:extLst>
          </p:cNvPr>
          <p:cNvSpPr/>
          <p:nvPr/>
        </p:nvSpPr>
        <p:spPr>
          <a:xfrm>
            <a:off x="5335975" y="1439051"/>
            <a:ext cx="2971800" cy="384048"/>
          </a:xfrm>
          <a:prstGeom prst="roundRect">
            <a:avLst/>
          </a:prstGeom>
          <a:solidFill>
            <a:srgbClr val="4A4099"/>
          </a:solidFill>
          <a:ln>
            <a:solidFill>
              <a:srgbClr val="4A409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defRPr sz="1300" b="1">
                <a:solidFill>
                  <a:srgbClr val="FFFFFF"/>
                </a:solidFill>
              </a:defRPr>
            </a:pPr>
            <a:r>
              <a:rPr>
                <a:latin typeface="Aptos"/>
              </a:rPr>
              <a:t>2. CORE DELIVERY &amp; ANALYTICAL</a:t>
            </a:r>
          </a:p>
        </p:txBody>
      </p:sp>
      <p:sp>
        <p:nvSpPr>
          <p:cNvPr id="14" name="TextBox 12">
            <a:extLst>
              <a:ext uri="{FF2B5EF4-FFF2-40B4-BE49-F238E27FC236}">
                <a16:creationId xmlns:a16="http://schemas.microsoft.com/office/drawing/2014/main" id="{62209C5E-D5FB-13D3-DF24-9F510E4A3EE5}"/>
              </a:ext>
            </a:extLst>
          </p:cNvPr>
          <p:cNvSpPr txBox="1"/>
          <p:nvPr/>
        </p:nvSpPr>
        <p:spPr>
          <a:xfrm>
            <a:off x="5982831" y="1896251"/>
            <a:ext cx="2172574" cy="2017214"/>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050"/>
            </a:pPr>
            <a:r>
              <a:rPr>
                <a:latin typeface="Aptos"/>
              </a:rPr>
              <a:t>• DfE – Economic Policy; Energy Group; Circular Economy</a:t>
            </a:r>
          </a:p>
          <a:p>
            <a:pPr>
              <a:defRPr sz="1050"/>
            </a:pPr>
            <a:r>
              <a:rPr>
                <a:latin typeface="Aptos"/>
              </a:rPr>
              <a:t>• DfE Analytical Services Division (ASD)</a:t>
            </a:r>
          </a:p>
          <a:p>
            <a:pPr>
              <a:defRPr sz="1050"/>
            </a:pPr>
            <a:r>
              <a:rPr>
                <a:latin typeface="Aptos"/>
              </a:rPr>
              <a:t>• NISRA, including Economic and Labour Market Statistics</a:t>
            </a:r>
          </a:p>
          <a:p>
            <a:pPr>
              <a:defRPr sz="1050"/>
            </a:pPr>
            <a:r>
              <a:rPr>
                <a:latin typeface="Aptos"/>
              </a:rPr>
              <a:t>• ONS – including Environmental Accounts</a:t>
            </a:r>
          </a:p>
          <a:p>
            <a:pPr>
              <a:defRPr sz="1050"/>
            </a:pPr>
            <a:r>
              <a:rPr>
                <a:latin typeface="Aptos"/>
              </a:rPr>
              <a:t>• Four Nations Circular Economy Analytical Group</a:t>
            </a:r>
          </a:p>
          <a:p>
            <a:pPr>
              <a:defRPr sz="1050"/>
            </a:pPr>
            <a:r>
              <a:rPr>
                <a:latin typeface="Aptos"/>
              </a:rPr>
              <a:t>• NISRA Climate Change Information Group</a:t>
            </a:r>
          </a:p>
        </p:txBody>
      </p:sp>
      <p:sp>
        <p:nvSpPr>
          <p:cNvPr id="15" name="Rounded Rectangle 14">
            <a:extLst>
              <a:ext uri="{FF2B5EF4-FFF2-40B4-BE49-F238E27FC236}">
                <a16:creationId xmlns:a16="http://schemas.microsoft.com/office/drawing/2014/main" id="{2143195B-26EC-743D-92DF-F410525CA35E}"/>
              </a:ext>
              <a:ext uri="{C183D7F6-B498-43B3-948B-1728B52AA6E4}">
                <adec:decorative xmlns:adec="http://schemas.microsoft.com/office/drawing/2017/decorative" val="1"/>
              </a:ext>
            </a:extLst>
          </p:cNvPr>
          <p:cNvSpPr/>
          <p:nvPr/>
        </p:nvSpPr>
        <p:spPr>
          <a:xfrm>
            <a:off x="5216313" y="4057509"/>
            <a:ext cx="2834640" cy="1737360"/>
          </a:xfrm>
          <a:prstGeom prst="roundRect">
            <a:avLst/>
          </a:prstGeom>
          <a:solidFill>
            <a:srgbClr val="FFFFFF"/>
          </a:solidFill>
          <a:ln>
            <a:solidFill>
              <a:srgbClr val="005CB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sp>
        <p:nvSpPr>
          <p:cNvPr id="16" name="Rounded Rectangle 15">
            <a:extLst>
              <a:ext uri="{FF2B5EF4-FFF2-40B4-BE49-F238E27FC236}">
                <a16:creationId xmlns:a16="http://schemas.microsoft.com/office/drawing/2014/main" id="{FC761D79-5D0D-6406-DE46-539BCC48AE91}"/>
              </a:ext>
            </a:extLst>
          </p:cNvPr>
          <p:cNvSpPr/>
          <p:nvPr/>
        </p:nvSpPr>
        <p:spPr>
          <a:xfrm>
            <a:off x="5216313" y="4057509"/>
            <a:ext cx="2834640" cy="384048"/>
          </a:xfrm>
          <a:prstGeom prst="roundRect">
            <a:avLst/>
          </a:prstGeom>
          <a:solidFill>
            <a:srgbClr val="005CB9"/>
          </a:solidFill>
          <a:ln>
            <a:solidFill>
              <a:srgbClr val="005CB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defRPr sz="1300" b="1">
                <a:solidFill>
                  <a:srgbClr val="FFFFFF"/>
                </a:solidFill>
              </a:defRPr>
            </a:pPr>
            <a:r>
              <a:rPr>
                <a:latin typeface="Aptos"/>
              </a:rPr>
              <a:t>3. MARKET &amp; SYSTEM OPERATORS</a:t>
            </a:r>
          </a:p>
        </p:txBody>
      </p:sp>
      <p:sp>
        <p:nvSpPr>
          <p:cNvPr id="17" name="TextBox 16">
            <a:extLst>
              <a:ext uri="{FF2B5EF4-FFF2-40B4-BE49-F238E27FC236}">
                <a16:creationId xmlns:a16="http://schemas.microsoft.com/office/drawing/2014/main" id="{5177DE68-E33E-4121-AC32-68E949E73024}"/>
              </a:ext>
            </a:extLst>
          </p:cNvPr>
          <p:cNvSpPr txBox="1"/>
          <p:nvPr/>
        </p:nvSpPr>
        <p:spPr>
          <a:xfrm>
            <a:off x="5954888" y="4500598"/>
            <a:ext cx="1929869" cy="122341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050"/>
            </a:pPr>
            <a:r>
              <a:rPr dirty="0">
                <a:latin typeface="Aptos"/>
              </a:rPr>
              <a:t>• NIE Networks</a:t>
            </a:r>
          </a:p>
          <a:p>
            <a:pPr>
              <a:defRPr sz="1050"/>
            </a:pPr>
            <a:r>
              <a:rPr dirty="0">
                <a:latin typeface="Aptos"/>
              </a:rPr>
              <a:t>• System Operator for Northern Ireland (SONI) / </a:t>
            </a:r>
            <a:r>
              <a:rPr dirty="0" err="1">
                <a:latin typeface="Aptos"/>
              </a:rPr>
              <a:t>EirGrid</a:t>
            </a:r>
            <a:endParaRPr dirty="0">
              <a:latin typeface="Aptos"/>
            </a:endParaRPr>
          </a:p>
          <a:p>
            <a:pPr>
              <a:defRPr sz="1050"/>
            </a:pPr>
            <a:r>
              <a:rPr lang="en-US" sz="1100" dirty="0">
                <a:latin typeface="Aptos"/>
              </a:rPr>
              <a:t>• </a:t>
            </a:r>
            <a:r>
              <a:rPr lang="en-GB" dirty="0">
                <a:latin typeface="Aptos"/>
              </a:rPr>
              <a:t>Utility Regulator NI</a:t>
            </a:r>
            <a:endParaRPr lang="en-GB" dirty="0"/>
          </a:p>
          <a:p>
            <a:pPr>
              <a:defRPr sz="1050"/>
            </a:pPr>
            <a:r>
              <a:rPr dirty="0">
                <a:latin typeface="Aptos"/>
              </a:rPr>
              <a:t>• Northern Ireland Gas Network Operators</a:t>
            </a:r>
          </a:p>
        </p:txBody>
      </p:sp>
      <p:sp>
        <p:nvSpPr>
          <p:cNvPr id="18" name="Rounded Rectangle 18">
            <a:extLst>
              <a:ext uri="{FF2B5EF4-FFF2-40B4-BE49-F238E27FC236}">
                <a16:creationId xmlns:a16="http://schemas.microsoft.com/office/drawing/2014/main" id="{BB028496-CA64-53CC-6D5D-EEA04662F131}"/>
              </a:ext>
              <a:ext uri="{C183D7F6-B498-43B3-948B-1728B52AA6E4}">
                <adec:decorative xmlns:adec="http://schemas.microsoft.com/office/drawing/2017/decorative" val="1"/>
              </a:ext>
            </a:extLst>
          </p:cNvPr>
          <p:cNvSpPr/>
          <p:nvPr/>
        </p:nvSpPr>
        <p:spPr>
          <a:xfrm>
            <a:off x="278553" y="4057509"/>
            <a:ext cx="2926080" cy="1828800"/>
          </a:xfrm>
          <a:prstGeom prst="roundRect">
            <a:avLst/>
          </a:prstGeom>
          <a:solidFill>
            <a:srgbClr val="FFFFFF"/>
          </a:solidFill>
          <a:ln>
            <a:solidFill>
              <a:srgbClr val="00899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sp>
        <p:nvSpPr>
          <p:cNvPr id="19" name="Rounded Rectangle 19">
            <a:extLst>
              <a:ext uri="{FF2B5EF4-FFF2-40B4-BE49-F238E27FC236}">
                <a16:creationId xmlns:a16="http://schemas.microsoft.com/office/drawing/2014/main" id="{ED6C16DB-ECDB-91D5-7DD5-570A91786615}"/>
              </a:ext>
            </a:extLst>
          </p:cNvPr>
          <p:cNvSpPr/>
          <p:nvPr/>
        </p:nvSpPr>
        <p:spPr>
          <a:xfrm>
            <a:off x="278553" y="4057509"/>
            <a:ext cx="2926080" cy="384048"/>
          </a:xfrm>
          <a:prstGeom prst="roundRect">
            <a:avLst/>
          </a:prstGeom>
          <a:solidFill>
            <a:schemeClr val="accent5">
              <a:lumMod val="75000"/>
            </a:schemeClr>
          </a:solidFill>
          <a:ln>
            <a:solidFill>
              <a:srgbClr val="00899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defRPr sz="1300" b="1">
                <a:solidFill>
                  <a:srgbClr val="FFFFFF"/>
                </a:solidFill>
              </a:defRPr>
            </a:pPr>
            <a:r>
              <a:rPr dirty="0">
                <a:latin typeface="Aptos"/>
              </a:rPr>
              <a:t>4. WIDER STAKEHOLDERS &amp; USERS</a:t>
            </a:r>
          </a:p>
        </p:txBody>
      </p:sp>
      <p:sp>
        <p:nvSpPr>
          <p:cNvPr id="20" name="TextBox 20">
            <a:extLst>
              <a:ext uri="{FF2B5EF4-FFF2-40B4-BE49-F238E27FC236}">
                <a16:creationId xmlns:a16="http://schemas.microsoft.com/office/drawing/2014/main" id="{6707167E-CDC6-0A2E-F01F-F53FF589CB3D}"/>
              </a:ext>
            </a:extLst>
          </p:cNvPr>
          <p:cNvSpPr txBox="1"/>
          <p:nvPr/>
        </p:nvSpPr>
        <p:spPr>
          <a:xfrm>
            <a:off x="988907" y="4507654"/>
            <a:ext cx="1934243" cy="10618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050"/>
            </a:pPr>
            <a:r>
              <a:rPr>
                <a:latin typeface="Aptos"/>
              </a:rPr>
              <a:t>• Researchers / academics</a:t>
            </a:r>
          </a:p>
          <a:p>
            <a:pPr>
              <a:defRPr sz="1050"/>
            </a:pPr>
            <a:r>
              <a:rPr>
                <a:latin typeface="Aptos"/>
              </a:rPr>
              <a:t>• Journalists</a:t>
            </a:r>
          </a:p>
          <a:p>
            <a:pPr>
              <a:defRPr sz="1050"/>
            </a:pPr>
            <a:r>
              <a:rPr>
                <a:latin typeface="Aptos"/>
              </a:rPr>
              <a:t>• Public</a:t>
            </a:r>
          </a:p>
          <a:p>
            <a:pPr>
              <a:defRPr sz="1050"/>
            </a:pPr>
            <a:r>
              <a:rPr>
                <a:latin typeface="Aptos"/>
              </a:rPr>
              <a:t>• NI Housing Executive</a:t>
            </a:r>
          </a:p>
          <a:p>
            <a:pPr>
              <a:defRPr sz="1050"/>
            </a:pPr>
            <a:r>
              <a:rPr>
                <a:latin typeface="Aptos"/>
              </a:rPr>
              <a:t>• Invest NI</a:t>
            </a:r>
          </a:p>
          <a:p>
            <a:pPr>
              <a:defRPr sz="1050"/>
            </a:pPr>
            <a:r>
              <a:rPr>
                <a:latin typeface="Aptos"/>
              </a:rPr>
              <a:t>• Consumer Council NI</a:t>
            </a:r>
          </a:p>
        </p:txBody>
      </p:sp>
      <p:grpSp>
        <p:nvGrpSpPr>
          <p:cNvPr id="21" name="Group 20">
            <a:extLst>
              <a:ext uri="{FF2B5EF4-FFF2-40B4-BE49-F238E27FC236}">
                <a16:creationId xmlns:a16="http://schemas.microsoft.com/office/drawing/2014/main" id="{ED09FE6C-0609-6BF1-D00D-B465DC92FD04}"/>
              </a:ext>
              <a:ext uri="{C183D7F6-B498-43B3-948B-1728B52AA6E4}">
                <adec:decorative xmlns:adec="http://schemas.microsoft.com/office/drawing/2017/decorative" val="1"/>
              </a:ext>
            </a:extLst>
          </p:cNvPr>
          <p:cNvGrpSpPr/>
          <p:nvPr/>
        </p:nvGrpSpPr>
        <p:grpSpPr>
          <a:xfrm>
            <a:off x="338892" y="2100297"/>
            <a:ext cx="594360" cy="594360"/>
            <a:chOff x="155448" y="731519"/>
            <a:chExt cx="594360" cy="594360"/>
          </a:xfrm>
        </p:grpSpPr>
        <p:sp>
          <p:nvSpPr>
            <p:cNvPr id="34" name="Oval 33">
              <a:extLst>
                <a:ext uri="{FF2B5EF4-FFF2-40B4-BE49-F238E27FC236}">
                  <a16:creationId xmlns:a16="http://schemas.microsoft.com/office/drawing/2014/main" id="{31B23790-C968-A3C8-0885-8614ADE2647C}"/>
                </a:ext>
              </a:extLst>
            </p:cNvPr>
            <p:cNvSpPr/>
            <p:nvPr/>
          </p:nvSpPr>
          <p:spPr>
            <a:xfrm>
              <a:off x="155448" y="731519"/>
              <a:ext cx="594360" cy="594360"/>
            </a:xfrm>
            <a:prstGeom prst="ellipse">
              <a:avLst/>
            </a:prstGeom>
            <a:solidFill>
              <a:srgbClr val="2E7D32"/>
            </a:solidFill>
            <a:ln>
              <a:solidFill>
                <a:srgbClr val="2E7D32"/>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pic>
          <p:nvPicPr>
            <p:cNvPr id="35" name="Graphic 22" descr="Bank with solid fill">
              <a:extLst>
                <a:ext uri="{FF2B5EF4-FFF2-40B4-BE49-F238E27FC236}">
                  <a16:creationId xmlns:a16="http://schemas.microsoft.com/office/drawing/2014/main" id="{81581022-11F2-86F8-6B2E-601511767BE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0115" y="787963"/>
              <a:ext cx="420512" cy="476956"/>
            </a:xfrm>
            <a:prstGeom prst="rect">
              <a:avLst/>
            </a:prstGeom>
          </p:spPr>
        </p:pic>
      </p:grpSp>
      <p:grpSp>
        <p:nvGrpSpPr>
          <p:cNvPr id="22" name="Group 21">
            <a:extLst>
              <a:ext uri="{FF2B5EF4-FFF2-40B4-BE49-F238E27FC236}">
                <a16:creationId xmlns:a16="http://schemas.microsoft.com/office/drawing/2014/main" id="{7F8B3487-C045-4AD4-5045-CB91C7EFA146}"/>
              </a:ext>
              <a:ext uri="{C183D7F6-B498-43B3-948B-1728B52AA6E4}">
                <adec:decorative xmlns:adec="http://schemas.microsoft.com/office/drawing/2017/decorative" val="1"/>
              </a:ext>
            </a:extLst>
          </p:cNvPr>
          <p:cNvGrpSpPr/>
          <p:nvPr/>
        </p:nvGrpSpPr>
        <p:grpSpPr>
          <a:xfrm>
            <a:off x="5445703" y="2079130"/>
            <a:ext cx="594360" cy="594360"/>
            <a:chOff x="5184648" y="731519"/>
            <a:chExt cx="594360" cy="594360"/>
          </a:xfrm>
        </p:grpSpPr>
        <p:sp>
          <p:nvSpPr>
            <p:cNvPr id="32" name="Oval 31">
              <a:extLst>
                <a:ext uri="{FF2B5EF4-FFF2-40B4-BE49-F238E27FC236}">
                  <a16:creationId xmlns:a16="http://schemas.microsoft.com/office/drawing/2014/main" id="{C901FD43-AE04-5CCA-E3CB-A1A8A0AA177D}"/>
                </a:ext>
              </a:extLst>
            </p:cNvPr>
            <p:cNvSpPr/>
            <p:nvPr/>
          </p:nvSpPr>
          <p:spPr>
            <a:xfrm>
              <a:off x="5184648" y="731519"/>
              <a:ext cx="594360" cy="594360"/>
            </a:xfrm>
            <a:prstGeom prst="ellipse">
              <a:avLst/>
            </a:prstGeom>
            <a:solidFill>
              <a:srgbClr val="4A4099"/>
            </a:solidFill>
            <a:ln>
              <a:solidFill>
                <a:srgbClr val="4A409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pic>
          <p:nvPicPr>
            <p:cNvPr id="33" name="Graphic 24" descr="Bar chart with solid fill">
              <a:extLst>
                <a:ext uri="{FF2B5EF4-FFF2-40B4-BE49-F238E27FC236}">
                  <a16:creationId xmlns:a16="http://schemas.microsoft.com/office/drawing/2014/main" id="{62DC92ED-9BD8-6068-5B09-FD99C0EE8D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7565" y="787963"/>
              <a:ext cx="484012" cy="476956"/>
            </a:xfrm>
            <a:prstGeom prst="rect">
              <a:avLst/>
            </a:prstGeom>
          </p:spPr>
        </p:pic>
      </p:grpSp>
      <p:grpSp>
        <p:nvGrpSpPr>
          <p:cNvPr id="23" name="Group 22">
            <a:extLst>
              <a:ext uri="{FF2B5EF4-FFF2-40B4-BE49-F238E27FC236}">
                <a16:creationId xmlns:a16="http://schemas.microsoft.com/office/drawing/2014/main" id="{55F4F4D3-F4E7-C026-2BFA-9BB0CFFC9028}"/>
              </a:ext>
              <a:ext uri="{C183D7F6-B498-43B3-948B-1728B52AA6E4}">
                <adec:decorative xmlns:adec="http://schemas.microsoft.com/office/drawing/2017/decorative" val="1"/>
              </a:ext>
            </a:extLst>
          </p:cNvPr>
          <p:cNvGrpSpPr/>
          <p:nvPr/>
        </p:nvGrpSpPr>
        <p:grpSpPr>
          <a:xfrm>
            <a:off x="388281" y="4697589"/>
            <a:ext cx="594360" cy="594360"/>
            <a:chOff x="155448" y="3886200"/>
            <a:chExt cx="594360" cy="594360"/>
          </a:xfrm>
        </p:grpSpPr>
        <p:sp>
          <p:nvSpPr>
            <p:cNvPr id="30" name="Oval 29">
              <a:extLst>
                <a:ext uri="{FF2B5EF4-FFF2-40B4-BE49-F238E27FC236}">
                  <a16:creationId xmlns:a16="http://schemas.microsoft.com/office/drawing/2014/main" id="{4C95AFEE-0EA7-CF40-5D87-D00A2D90E91F}"/>
                </a:ext>
              </a:extLst>
            </p:cNvPr>
            <p:cNvSpPr/>
            <p:nvPr/>
          </p:nvSpPr>
          <p:spPr>
            <a:xfrm>
              <a:off x="155448" y="3886200"/>
              <a:ext cx="594360" cy="594360"/>
            </a:xfrm>
            <a:prstGeom prst="ellipse">
              <a:avLst/>
            </a:prstGeom>
            <a:solidFill>
              <a:srgbClr val="00899C"/>
            </a:solidFill>
            <a:ln>
              <a:solidFill>
                <a:srgbClr val="00899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Aptos"/>
              </a:endParaRPr>
            </a:p>
          </p:txBody>
        </p:sp>
        <p:pic>
          <p:nvPicPr>
            <p:cNvPr id="31" name="Graphic 26" descr="Users outline">
              <a:extLst>
                <a:ext uri="{FF2B5EF4-FFF2-40B4-BE49-F238E27FC236}">
                  <a16:creationId xmlns:a16="http://schemas.microsoft.com/office/drawing/2014/main" id="{C83EDC9B-D277-51C3-09FC-776C4E1067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1309" y="3896783"/>
              <a:ext cx="498124" cy="568678"/>
            </a:xfrm>
            <a:prstGeom prst="rect">
              <a:avLst/>
            </a:prstGeom>
          </p:spPr>
        </p:pic>
      </p:grpSp>
      <p:grpSp>
        <p:nvGrpSpPr>
          <p:cNvPr id="24" name="Group 23">
            <a:extLst>
              <a:ext uri="{FF2B5EF4-FFF2-40B4-BE49-F238E27FC236}">
                <a16:creationId xmlns:a16="http://schemas.microsoft.com/office/drawing/2014/main" id="{8384278A-27F4-499D-A416-12AEC7F8DCB1}"/>
              </a:ext>
              <a:ext uri="{C183D7F6-B498-43B3-948B-1728B52AA6E4}">
                <adec:decorative xmlns:adec="http://schemas.microsoft.com/office/drawing/2017/decorative" val="1"/>
              </a:ext>
            </a:extLst>
          </p:cNvPr>
          <p:cNvGrpSpPr/>
          <p:nvPr/>
        </p:nvGrpSpPr>
        <p:grpSpPr>
          <a:xfrm>
            <a:off x="5326041" y="4697589"/>
            <a:ext cx="594360" cy="594360"/>
            <a:chOff x="5093208" y="3886200"/>
            <a:chExt cx="594360" cy="594360"/>
          </a:xfrm>
        </p:grpSpPr>
        <p:sp>
          <p:nvSpPr>
            <p:cNvPr id="28" name="Oval 27">
              <a:extLst>
                <a:ext uri="{FF2B5EF4-FFF2-40B4-BE49-F238E27FC236}">
                  <a16:creationId xmlns:a16="http://schemas.microsoft.com/office/drawing/2014/main" id="{06A4CD71-11B7-5DC6-CAF3-77783D2778A4}"/>
                </a:ext>
              </a:extLst>
            </p:cNvPr>
            <p:cNvSpPr/>
            <p:nvPr/>
          </p:nvSpPr>
          <p:spPr>
            <a:xfrm>
              <a:off x="5093208" y="3886200"/>
              <a:ext cx="594360" cy="594360"/>
            </a:xfrm>
            <a:prstGeom prst="ellipse">
              <a:avLst/>
            </a:prstGeom>
            <a:solidFill>
              <a:srgbClr val="005CB9"/>
            </a:solidFill>
            <a:ln>
              <a:solidFill>
                <a:srgbClr val="005CB9"/>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dirty="0">
                <a:latin typeface="Aptos"/>
              </a:endParaRPr>
            </a:p>
          </p:txBody>
        </p:sp>
        <p:pic>
          <p:nvPicPr>
            <p:cNvPr id="29" name="Graphic 28" descr="Electric Tower with solid fill">
              <a:extLst>
                <a:ext uri="{FF2B5EF4-FFF2-40B4-BE49-F238E27FC236}">
                  <a16:creationId xmlns:a16="http://schemas.microsoft.com/office/drawing/2014/main" id="{AD5F17DE-98FB-9C91-285C-CD2731C1481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66069" y="4182533"/>
              <a:ext cx="237069" cy="265290"/>
            </a:xfrm>
            <a:prstGeom prst="rect">
              <a:avLst/>
            </a:prstGeom>
          </p:spPr>
        </p:pic>
      </p:grpSp>
      <p:grpSp>
        <p:nvGrpSpPr>
          <p:cNvPr id="25" name="Group 24">
            <a:extLst>
              <a:ext uri="{FF2B5EF4-FFF2-40B4-BE49-F238E27FC236}">
                <a16:creationId xmlns:a16="http://schemas.microsoft.com/office/drawing/2014/main" id="{374D4064-18BF-6322-172A-15D4B4AA2F9A}"/>
              </a:ext>
              <a:ext uri="{C183D7F6-B498-43B3-948B-1728B52AA6E4}">
                <adec:decorative xmlns:adec="http://schemas.microsoft.com/office/drawing/2017/decorative" val="1"/>
              </a:ext>
            </a:extLst>
          </p:cNvPr>
          <p:cNvGrpSpPr/>
          <p:nvPr/>
        </p:nvGrpSpPr>
        <p:grpSpPr>
          <a:xfrm>
            <a:off x="3661833" y="2774245"/>
            <a:ext cx="1463040" cy="1466144"/>
            <a:chOff x="3429000" y="1962856"/>
            <a:chExt cx="1463040" cy="1466144"/>
          </a:xfrm>
        </p:grpSpPr>
        <p:sp>
          <p:nvSpPr>
            <p:cNvPr id="26" name="Oval 25">
              <a:extLst>
                <a:ext uri="{FF2B5EF4-FFF2-40B4-BE49-F238E27FC236}">
                  <a16:creationId xmlns:a16="http://schemas.microsoft.com/office/drawing/2014/main" id="{29711EAD-5410-D27B-17AC-69D192F7ED36}"/>
                </a:ext>
              </a:extLst>
            </p:cNvPr>
            <p:cNvSpPr/>
            <p:nvPr/>
          </p:nvSpPr>
          <p:spPr>
            <a:xfrm>
              <a:off x="3429000" y="1965960"/>
              <a:ext cx="1463040" cy="1463040"/>
            </a:xfrm>
            <a:prstGeom prst="ellipse">
              <a:avLst/>
            </a:prstGeom>
            <a:solidFill>
              <a:srgbClr val="00337A"/>
            </a:solidFill>
            <a:ln>
              <a:solidFill>
                <a:srgbClr val="00337A"/>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000" b="1">
                  <a:solidFill>
                    <a:srgbClr val="FFFFFF"/>
                  </a:solidFill>
                </a:defRPr>
              </a:pPr>
              <a:endParaRPr lang="en-US" sz="1050">
                <a:latin typeface="Aptos"/>
              </a:endParaRPr>
            </a:p>
            <a:p>
              <a:pPr algn="ctr">
                <a:defRPr sz="2000" b="1">
                  <a:solidFill>
                    <a:srgbClr val="FFFFFF"/>
                  </a:solidFill>
                </a:defRPr>
              </a:pPr>
              <a:endParaRPr lang="en-GB" sz="1050">
                <a:latin typeface="Aptos"/>
              </a:endParaRPr>
            </a:p>
            <a:p>
              <a:pPr algn="ctr">
                <a:defRPr sz="2000" b="1">
                  <a:solidFill>
                    <a:srgbClr val="FFFFFF"/>
                  </a:solidFill>
                </a:defRPr>
              </a:pPr>
              <a:r>
                <a:rPr sz="1050">
                  <a:latin typeface="Aptos"/>
                </a:rPr>
                <a:t>KEY</a:t>
              </a:r>
              <a:br>
                <a:rPr sz="1050">
                  <a:latin typeface="Aptos"/>
                </a:rPr>
              </a:br>
              <a:r>
                <a:rPr sz="1050">
                  <a:latin typeface="Aptos"/>
                </a:rPr>
                <a:t>STAKEHOLDERS</a:t>
              </a:r>
              <a:endParaRPr/>
            </a:p>
          </p:txBody>
        </p:sp>
        <p:pic>
          <p:nvPicPr>
            <p:cNvPr id="27" name="Graphic 30" descr="Users with solid fill">
              <a:extLst>
                <a:ext uri="{FF2B5EF4-FFF2-40B4-BE49-F238E27FC236}">
                  <a16:creationId xmlns:a16="http://schemas.microsoft.com/office/drawing/2014/main" id="{76BD6E54-3C6B-38AC-C362-F7C0EA5349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00639" y="1962856"/>
              <a:ext cx="914400" cy="914400"/>
            </a:xfrm>
            <a:prstGeom prst="rect">
              <a:avLst/>
            </a:prstGeom>
          </p:spPr>
        </p:pic>
      </p:grpSp>
      <p:pic>
        <p:nvPicPr>
          <p:cNvPr id="4" name="Graphic 3">
            <a:extLst>
              <a:ext uri="{FF2B5EF4-FFF2-40B4-BE49-F238E27FC236}">
                <a16:creationId xmlns:a16="http://schemas.microsoft.com/office/drawing/2014/main" id="{7CCDFB52-5648-8796-76DB-B2E1E6A9DDD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24689" y="4799188"/>
            <a:ext cx="357011" cy="307624"/>
          </a:xfrm>
          <a:prstGeom prst="rect">
            <a:avLst/>
          </a:prstGeom>
        </p:spPr>
      </p:pic>
      <p:pic>
        <p:nvPicPr>
          <p:cNvPr id="37" name="Graphic 36">
            <a:extLst>
              <a:ext uri="{FF2B5EF4-FFF2-40B4-BE49-F238E27FC236}">
                <a16:creationId xmlns:a16="http://schemas.microsoft.com/office/drawing/2014/main" id="{B7BBFA07-6DFA-71F2-8043-9A541C6FD4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35411" y="4763910"/>
            <a:ext cx="399344" cy="230014"/>
          </a:xfrm>
          <a:prstGeom prst="rect">
            <a:avLst/>
          </a:prstGeom>
        </p:spPr>
      </p:pic>
    </p:spTree>
    <p:extLst>
      <p:ext uri="{BB962C8B-B14F-4D97-AF65-F5344CB8AC3E}">
        <p14:creationId xmlns:p14="http://schemas.microsoft.com/office/powerpoint/2010/main" val="1243986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F69B8-67A4-D990-5C98-F9D273677B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6B9463-109B-2315-5D6A-D5A02C40540B}"/>
              </a:ext>
            </a:extLst>
          </p:cNvPr>
          <p:cNvSpPr txBox="1">
            <a:spLocks noGrp="1"/>
          </p:cNvSpPr>
          <p:nvPr>
            <p:ph type="title" idx="4294967295"/>
          </p:nvPr>
        </p:nvSpPr>
        <p:spPr>
          <a:xfrm>
            <a:off x="399288" y="108286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User-focused dissemination</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894EB58C-67CE-EE11-5EBD-38801F621321}"/>
              </a:ext>
            </a:extLst>
          </p:cNvPr>
          <p:cNvSpPr txBox="1"/>
          <p:nvPr/>
        </p:nvSpPr>
        <p:spPr>
          <a:xfrm>
            <a:off x="605391" y="1712168"/>
            <a:ext cx="9566570" cy="424731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recently conducted a formal user engagement exercise on the quarterly Electricity Consumption and Renewable Generation publication and methodology (</a:t>
            </a:r>
            <a:r>
              <a:rPr lang="en-GB" i="1">
                <a:latin typeface="Arial" panose="020B0604020202020204" pitchFamily="34" charset="0"/>
                <a:cs typeface="Arial" panose="020B0604020202020204" pitchFamily="34" charset="0"/>
              </a:rPr>
              <a:t>overview on next slide</a:t>
            </a:r>
            <a:r>
              <a:rPr lang="en-GB">
                <a:latin typeface="Arial" panose="020B0604020202020204" pitchFamily="34" charset="0"/>
                <a:cs typeface="Arial" panose="020B0604020202020204" pitchFamily="34" charset="0"/>
              </a:rPr>
              <a:t>). We will learn from this process for future engagement with users and share learnings with others, as appropriate.</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add feedback forms to all our regular outputs to gain feedback from users.</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will expand the availability of data on the NISRA Data Portal.</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We also work with NISRA’s Dissemination Branch and DfE Press Office to ensure our outputs reach as wide an audience as possible and in the right formats. </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In 2026/27 we will consider options for short factsheets and outputs to address data gaps and enhance analytical insight. </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We will deliver statistics briefings for DfE staff at relevant publication points for official statistics, or where there is substantive new analysis, with sessions held on or close to the day of release where appropriate.</a:t>
            </a:r>
          </a:p>
          <a:p>
            <a:pPr marL="285750" indent="-285750">
              <a:buFont typeface="Arial" panose="020B0604020202020204" pitchFamily="34" charset="0"/>
              <a:buChar char="•"/>
            </a:pPr>
            <a:r>
              <a:rPr lang="en-US">
                <a:latin typeface="Arial"/>
                <a:cs typeface="Arial"/>
              </a:rPr>
              <a:t>We will work with the NISRA Dashboard Advisory Group to implement best practice in the presentation of information.</a:t>
            </a:r>
            <a:endParaRPr lang="en-GB">
              <a:latin typeface="Arial"/>
              <a:cs typeface="Arial"/>
            </a:endParaRPr>
          </a:p>
        </p:txBody>
      </p:sp>
    </p:spTree>
    <p:extLst>
      <p:ext uri="{BB962C8B-B14F-4D97-AF65-F5344CB8AC3E}">
        <p14:creationId xmlns:p14="http://schemas.microsoft.com/office/powerpoint/2010/main" val="946274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A2C4D93-D167-4926-0BFB-6B288A15C9E5}"/>
              </a:ext>
            </a:extLst>
          </p:cNvPr>
          <p:cNvSpPr txBox="1">
            <a:spLocks noGrp="1"/>
          </p:cNvSpPr>
          <p:nvPr>
            <p:ph type="title" idx="4294967295"/>
          </p:nvPr>
        </p:nvSpPr>
        <p:spPr>
          <a:xfrm>
            <a:off x="0" y="130928"/>
            <a:ext cx="9041771"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Calibri"/>
                <a:ea typeface="+mn-ea"/>
                <a:cs typeface="+mn-cs"/>
              </a:rPr>
              <a:t>Electricity Consumption and Renewable Generation (ECRG) </a:t>
            </a:r>
          </a:p>
        </p:txBody>
      </p:sp>
      <p:pic>
        <p:nvPicPr>
          <p:cNvPr id="4" name="Picture 3">
            <a:extLst>
              <a:ext uri="{FF2B5EF4-FFF2-40B4-BE49-F238E27FC236}">
                <a16:creationId xmlns:a16="http://schemas.microsoft.com/office/drawing/2014/main" id="{67CC3D8D-042F-DE3A-03C2-82A39C3E95FF}"/>
              </a:ext>
              <a:ext uri="{C183D7F6-B498-43B3-948B-1728B52AA6E4}">
                <adec:decorative xmlns:adec="http://schemas.microsoft.com/office/drawing/2017/decorative" val="1"/>
              </a:ext>
            </a:extLst>
          </p:cNvPr>
          <p:cNvPicPr>
            <a:picLocks noChangeAspect="1"/>
          </p:cNvPicPr>
          <p:nvPr/>
        </p:nvPicPr>
        <p:blipFill>
          <a:blip r:embed="rId2"/>
          <a:srcRect l="26817" t="13000" r="5521" b="7334"/>
          <a:stretch>
            <a:fillRect/>
          </a:stretch>
        </p:blipFill>
        <p:spPr>
          <a:xfrm>
            <a:off x="209446" y="2545066"/>
            <a:ext cx="2691704" cy="2416565"/>
          </a:xfrm>
          <a:prstGeom prst="rect">
            <a:avLst/>
          </a:prstGeom>
          <a:ln>
            <a:solidFill>
              <a:schemeClr val="tx1"/>
            </a:solidFill>
          </a:ln>
        </p:spPr>
      </p:pic>
      <p:sp>
        <p:nvSpPr>
          <p:cNvPr id="5" name="TextBox 4">
            <a:extLst>
              <a:ext uri="{FF2B5EF4-FFF2-40B4-BE49-F238E27FC236}">
                <a16:creationId xmlns:a16="http://schemas.microsoft.com/office/drawing/2014/main" id="{CA159DBD-B880-F1FF-FA1E-18C81B4A64E7}"/>
              </a:ext>
              <a:ext uri="{C183D7F6-B498-43B3-948B-1728B52AA6E4}">
                <adec:decorative xmlns:adec="http://schemas.microsoft.com/office/drawing/2017/decorative" val="1"/>
              </a:ext>
            </a:extLst>
          </p:cNvPr>
          <p:cNvSpPr txBox="1"/>
          <p:nvPr/>
        </p:nvSpPr>
        <p:spPr>
          <a:xfrm>
            <a:off x="856295" y="1256028"/>
            <a:ext cx="8059105" cy="4000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DE83CC0-94E4-33A1-F2CA-C662F5F14ECF}"/>
              </a:ext>
              <a:ext uri="{C183D7F6-B498-43B3-948B-1728B52AA6E4}">
                <adec:decorative xmlns:adec="http://schemas.microsoft.com/office/drawing/2017/decorative" val="1"/>
              </a:ext>
            </a:extLst>
          </p:cNvPr>
          <p:cNvPicPr>
            <a:picLocks noChangeAspect="1"/>
          </p:cNvPicPr>
          <p:nvPr/>
        </p:nvPicPr>
        <p:blipFill>
          <a:blip r:embed="rId3"/>
          <a:srcRect l="28734" t="18333" r="29593" b="5555"/>
          <a:stretch>
            <a:fillRect/>
          </a:stretch>
        </p:blipFill>
        <p:spPr>
          <a:xfrm>
            <a:off x="6700719" y="1375801"/>
            <a:ext cx="2534982" cy="3530301"/>
          </a:xfrm>
          <a:prstGeom prst="rect">
            <a:avLst/>
          </a:prstGeom>
          <a:ln>
            <a:solidFill>
              <a:schemeClr val="tx1"/>
            </a:solidFill>
          </a:ln>
        </p:spPr>
      </p:pic>
      <p:pic>
        <p:nvPicPr>
          <p:cNvPr id="7" name="Picture 6">
            <a:extLst>
              <a:ext uri="{FF2B5EF4-FFF2-40B4-BE49-F238E27FC236}">
                <a16:creationId xmlns:a16="http://schemas.microsoft.com/office/drawing/2014/main" id="{03C0424F-B7A2-ECE2-BF18-15592F0B9E99}"/>
              </a:ext>
              <a:ext uri="{C183D7F6-B498-43B3-948B-1728B52AA6E4}">
                <adec:decorative xmlns:adec="http://schemas.microsoft.com/office/drawing/2017/decorative" val="1"/>
              </a:ext>
            </a:extLst>
          </p:cNvPr>
          <p:cNvPicPr>
            <a:picLocks noChangeAspect="1"/>
          </p:cNvPicPr>
          <p:nvPr/>
        </p:nvPicPr>
        <p:blipFill>
          <a:blip r:embed="rId4"/>
          <a:srcRect l="1794" t="20666" r="8055" b="22333"/>
          <a:stretch>
            <a:fillRect/>
          </a:stretch>
        </p:blipFill>
        <p:spPr>
          <a:xfrm>
            <a:off x="172468" y="860325"/>
            <a:ext cx="3300984" cy="1591426"/>
          </a:xfrm>
          <a:prstGeom prst="rect">
            <a:avLst/>
          </a:prstGeom>
          <a:ln>
            <a:solidFill>
              <a:schemeClr val="tx1"/>
            </a:solidFill>
          </a:ln>
        </p:spPr>
      </p:pic>
      <p:graphicFrame>
        <p:nvGraphicFramePr>
          <p:cNvPr id="8" name="TextBox 5">
            <a:extLst>
              <a:ext uri="{FF2B5EF4-FFF2-40B4-BE49-F238E27FC236}">
                <a16:creationId xmlns:a16="http://schemas.microsoft.com/office/drawing/2014/main" id="{04719C9F-5C9D-9BE4-655A-41DB6722530A}"/>
              </a:ext>
              <a:ext uri="{C183D7F6-B498-43B3-948B-1728B52AA6E4}">
                <adec:decorative xmlns:adec="http://schemas.microsoft.com/office/drawing/2017/decorative" val="1"/>
              </a:ext>
            </a:extLst>
          </p:cNvPr>
          <p:cNvGraphicFramePr/>
          <p:nvPr/>
        </p:nvGraphicFramePr>
        <p:xfrm>
          <a:off x="-34361" y="1067817"/>
          <a:ext cx="9736145" cy="40286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extBox 8">
            <a:extLst>
              <a:ext uri="{FF2B5EF4-FFF2-40B4-BE49-F238E27FC236}">
                <a16:creationId xmlns:a16="http://schemas.microsoft.com/office/drawing/2014/main" id="{D6767CB6-DD91-3124-B84B-B09DD13BE86C}"/>
              </a:ext>
            </a:extLst>
          </p:cNvPr>
          <p:cNvSpPr txBox="1"/>
          <p:nvPr/>
        </p:nvSpPr>
        <p:spPr>
          <a:xfrm>
            <a:off x="3793753" y="1109105"/>
            <a:ext cx="30718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prstClr val="white"/>
                </a:solidFill>
                <a:effectLst/>
                <a:uLnTx/>
                <a:uFillTx/>
                <a:latin typeface="Calibri"/>
                <a:ea typeface="+mn-ea"/>
                <a:cs typeface="+mn-cs"/>
              </a:rPr>
              <a:t>Recent history and focus</a:t>
            </a:r>
          </a:p>
        </p:txBody>
      </p:sp>
      <p:sp>
        <p:nvSpPr>
          <p:cNvPr id="12" name="TextBox 11">
            <a:extLst>
              <a:ext uri="{FF2B5EF4-FFF2-40B4-BE49-F238E27FC236}">
                <a16:creationId xmlns:a16="http://schemas.microsoft.com/office/drawing/2014/main" id="{BF9B63AA-D242-4CB8-1769-334437619E0F}"/>
              </a:ext>
            </a:extLst>
          </p:cNvPr>
          <p:cNvSpPr txBox="1"/>
          <p:nvPr/>
        </p:nvSpPr>
        <p:spPr>
          <a:xfrm>
            <a:off x="3707591" y="1579640"/>
            <a:ext cx="30201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white"/>
                </a:solidFill>
                <a:effectLst/>
                <a:uLnTx/>
                <a:uFillTx/>
                <a:latin typeface="Calibri"/>
                <a:ea typeface="+mn-ea"/>
                <a:cs typeface="+mn-cs"/>
              </a:rPr>
              <a:t>Review of ECRG measure</a:t>
            </a:r>
            <a:endParaRPr kumimoji="0" lang="en-GB" sz="1800" b="0" i="1"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784E2DA2-6DE8-5A4E-F38E-1766E7D2F3CD}"/>
              </a:ext>
            </a:extLst>
          </p:cNvPr>
          <p:cNvSpPr txBox="1"/>
          <p:nvPr/>
        </p:nvSpPr>
        <p:spPr>
          <a:xfrm>
            <a:off x="3523962" y="1920579"/>
            <a:ext cx="3360386"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Stakeholder discussion: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DfE policy, NIUR, DESNZ,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NIEN, SONI, 80 by 30 group, CCIG…</a:t>
            </a:r>
            <a:endParaRPr kumimoji="0" lang="en-US" sz="1800" b="0" i="0" u="none" strike="noStrike" kern="1200" cap="none" spc="0" normalizeH="0" baseline="0" noProof="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B6B66D1C-F91E-1443-B3ED-77B5AA40A19A}"/>
              </a:ext>
            </a:extLst>
          </p:cNvPr>
          <p:cNvSpPr txBox="1"/>
          <p:nvPr/>
        </p:nvSpPr>
        <p:spPr>
          <a:xfrm>
            <a:off x="2981425" y="4261613"/>
            <a:ext cx="2770934"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Development of new HTML report</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71186501-42F4-C4F9-917A-B7D70C2AC5CE}"/>
              </a:ext>
            </a:extLst>
          </p:cNvPr>
          <p:cNvSpPr txBox="1"/>
          <p:nvPr/>
        </p:nvSpPr>
        <p:spPr>
          <a:xfrm>
            <a:off x="3057469" y="3815502"/>
            <a:ext cx="3300984"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Formal User Engagement</a:t>
            </a:r>
          </a:p>
        </p:txBody>
      </p:sp>
      <p:sp>
        <p:nvSpPr>
          <p:cNvPr id="13" name="TextBox 12">
            <a:extLst>
              <a:ext uri="{FF2B5EF4-FFF2-40B4-BE49-F238E27FC236}">
                <a16:creationId xmlns:a16="http://schemas.microsoft.com/office/drawing/2014/main" id="{2524B6F8-F0B1-C0AE-22EA-6E8EE0CB328A}"/>
              </a:ext>
            </a:extLst>
          </p:cNvPr>
          <p:cNvSpPr txBox="1"/>
          <p:nvPr/>
        </p:nvSpPr>
        <p:spPr>
          <a:xfrm>
            <a:off x="3221736" y="3112462"/>
            <a:ext cx="3300984"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Development of new data framework</a:t>
            </a:r>
            <a:endParaRPr kumimoji="0" lang="en-US" sz="1800" b="0" i="0" u="none" strike="noStrike" kern="1200" cap="none" spc="0" normalizeH="0" baseline="0" noProof="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B41CDC90-DFED-FBA3-3A12-37DDCE60A805}"/>
              </a:ext>
            </a:extLst>
          </p:cNvPr>
          <p:cNvSpPr txBox="1"/>
          <p:nvPr/>
        </p:nvSpPr>
        <p:spPr>
          <a:xfrm>
            <a:off x="265176" y="5219135"/>
            <a:ext cx="1095451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Aids reporting on Energy Strategy and Climate Change Act target: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“ensure that at least 80% of electricity consumption is from renewable sources by 2030”</a:t>
            </a:r>
          </a:p>
        </p:txBody>
      </p:sp>
    </p:spTree>
    <p:extLst>
      <p:ext uri="{BB962C8B-B14F-4D97-AF65-F5344CB8AC3E}">
        <p14:creationId xmlns:p14="http://schemas.microsoft.com/office/powerpoint/2010/main" val="485420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84FCE-5FB0-6FB6-AC87-9DAD71071FE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079FE9-8D47-1DA1-38F0-9952AA4161A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sp>
        <p:nvSpPr>
          <p:cNvPr id="3" name="Title 2">
            <a:extLst>
              <a:ext uri="{FF2B5EF4-FFF2-40B4-BE49-F238E27FC236}">
                <a16:creationId xmlns:a16="http://schemas.microsoft.com/office/drawing/2014/main" id="{E44FE214-C6C5-745D-C0D9-6931B5D8A265}"/>
              </a:ext>
            </a:extLst>
          </p:cNvPr>
          <p:cNvSpPr txBox="1">
            <a:spLocks noGrp="1"/>
          </p:cNvSpPr>
          <p:nvPr>
            <p:ph type="title" idx="4294967295"/>
          </p:nvPr>
        </p:nvSpPr>
        <p:spPr>
          <a:xfrm>
            <a:off x="1524000" y="709206"/>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Context and Overview (2)</a:t>
            </a:r>
          </a:p>
        </p:txBody>
      </p:sp>
      <p:sp>
        <p:nvSpPr>
          <p:cNvPr id="5" name="TextBox 4">
            <a:extLst>
              <a:ext uri="{FF2B5EF4-FFF2-40B4-BE49-F238E27FC236}">
                <a16:creationId xmlns:a16="http://schemas.microsoft.com/office/drawing/2014/main" id="{E7D47ABE-70FD-5E53-AF83-364B0B847B54}"/>
              </a:ext>
            </a:extLst>
          </p:cNvPr>
          <p:cNvSpPr txBox="1"/>
          <p:nvPr/>
        </p:nvSpPr>
        <p:spPr>
          <a:xfrm>
            <a:off x="1524000" y="1170871"/>
            <a:ext cx="6440424" cy="5355312"/>
          </a:xfrm>
          <a:prstGeom prst="rect">
            <a:avLst/>
          </a:prstGeom>
          <a:noFill/>
        </p:spPr>
        <p:txBody>
          <a:bodyPr wrap="square" rtlCol="0">
            <a:spAutoFit/>
          </a:bodyPr>
          <a:lstStyle/>
          <a:p>
            <a:r>
              <a:rPr lang="en-US"/>
              <a:t>We follow the </a:t>
            </a:r>
            <a:r>
              <a:rPr lang="en-GB">
                <a:hlinkClick r:id="rId4"/>
              </a:rPr>
              <a:t>Code of Practice for Statistics</a:t>
            </a:r>
            <a:r>
              <a:rPr lang="en-GB"/>
              <a:t>. </a:t>
            </a:r>
          </a:p>
          <a:p>
            <a:endParaRPr lang="en-US"/>
          </a:p>
          <a:p>
            <a:r>
              <a:rPr lang="en-US"/>
              <a:t>The Code of Practice for Statistics </a:t>
            </a:r>
          </a:p>
          <a:p>
            <a:r>
              <a:rPr lang="en-US"/>
              <a:t>sets the standards that those producing official statistics should apply to deliver statistics that serve the public good.</a:t>
            </a:r>
          </a:p>
          <a:p>
            <a:endParaRPr lang="en-US"/>
          </a:p>
          <a:p>
            <a:r>
              <a:rPr lang="en-US"/>
              <a:t>The Code is based on three core principles:</a:t>
            </a:r>
          </a:p>
          <a:p>
            <a:r>
              <a:rPr lang="en-US"/>
              <a:t>	Trust</a:t>
            </a:r>
          </a:p>
          <a:p>
            <a:r>
              <a:rPr lang="en-US"/>
              <a:t>	Quality </a:t>
            </a:r>
          </a:p>
          <a:p>
            <a:r>
              <a:rPr lang="en-US"/>
              <a:t>	Value</a:t>
            </a:r>
          </a:p>
          <a:p>
            <a:endParaRPr lang="en-US"/>
          </a:p>
          <a:p>
            <a:r>
              <a:rPr lang="en-US"/>
              <a:t>Our policy statements related to the Code and publication schedule are available on the DfE website: </a:t>
            </a:r>
            <a:r>
              <a:rPr lang="en-US">
                <a:hlinkClick r:id="rId5"/>
              </a:rPr>
              <a:t>Publications schedule, statements and consultations | Department for the Economy</a:t>
            </a:r>
            <a:endParaRPr lang="en-US"/>
          </a:p>
          <a:p>
            <a:endParaRPr lang="en-US"/>
          </a:p>
          <a:p>
            <a:r>
              <a:rPr lang="en-US"/>
              <a:t>We follow the </a:t>
            </a:r>
            <a:r>
              <a:rPr lang="en-US">
                <a:hlinkClick r:id="rId6"/>
              </a:rPr>
              <a:t>Government Social Research Code </a:t>
            </a:r>
            <a:r>
              <a:rPr lang="en-US"/>
              <a:t>when producing or commissioning research. </a:t>
            </a:r>
          </a:p>
          <a:p>
            <a:endParaRPr lang="en-US"/>
          </a:p>
        </p:txBody>
      </p:sp>
      <p:pic>
        <p:nvPicPr>
          <p:cNvPr id="6" name="Picture 5" descr="Image of Code of Practice for Statistics">
            <a:extLst>
              <a:ext uri="{FF2B5EF4-FFF2-40B4-BE49-F238E27FC236}">
                <a16:creationId xmlns:a16="http://schemas.microsoft.com/office/drawing/2014/main" id="{7DCA889F-D6D1-C6D8-650D-A1D7BE0FB3B5}"/>
              </a:ext>
            </a:extLst>
          </p:cNvPr>
          <p:cNvPicPr>
            <a:picLocks noChangeAspect="1"/>
          </p:cNvPicPr>
          <p:nvPr/>
        </p:nvPicPr>
        <p:blipFill>
          <a:blip r:embed="rId7"/>
          <a:stretch>
            <a:fillRect/>
          </a:stretch>
        </p:blipFill>
        <p:spPr>
          <a:xfrm>
            <a:off x="8109510" y="1170871"/>
            <a:ext cx="3457650" cy="4896875"/>
          </a:xfrm>
          <a:prstGeom prst="rect">
            <a:avLst/>
          </a:prstGeom>
        </p:spPr>
      </p:pic>
    </p:spTree>
    <p:extLst>
      <p:ext uri="{BB962C8B-B14F-4D97-AF65-F5344CB8AC3E}">
        <p14:creationId xmlns:p14="http://schemas.microsoft.com/office/powerpoint/2010/main" val="1922308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DDCB0-93C4-3013-FE50-FAC5E3AF423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116AAA-08BA-5E1C-BCFA-975A267FFA89}"/>
              </a:ext>
            </a:extLst>
          </p:cNvPr>
          <p:cNvSpPr txBox="1">
            <a:spLocks noGrp="1"/>
          </p:cNvSpPr>
          <p:nvPr>
            <p:ph type="title" idx="4294967295"/>
          </p:nvPr>
        </p:nvSpPr>
        <p:spPr>
          <a:xfrm>
            <a:off x="682752" y="1232647"/>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Purposeful Partnerships</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A37433A3-D3F8-688E-457E-150E55E546C9}"/>
              </a:ext>
            </a:extLst>
          </p:cNvPr>
          <p:cNvSpPr txBox="1"/>
          <p:nvPr/>
        </p:nvSpPr>
        <p:spPr>
          <a:xfrm>
            <a:off x="501410" y="1893781"/>
            <a:ext cx="10078198"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Through participation in the voluntary Four Nations Circular Economy Analytical Group, we will collaborate regularly to share learning and best practice, address common analytical challenges, and identify opportunities for alignment and joint working.</a:t>
            </a:r>
          </a:p>
          <a:p>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a:cs typeface="Arial"/>
              </a:rPr>
              <a:t>Engagement with the NISRA Climate Change Information Group (CCIG) will support the sharing of updates on work </a:t>
            </a:r>
            <a:r>
              <a:rPr lang="en-US" err="1">
                <a:latin typeface="Arial"/>
                <a:cs typeface="Arial"/>
              </a:rPr>
              <a:t>programmes</a:t>
            </a:r>
            <a:r>
              <a:rPr lang="en-US">
                <a:latin typeface="Arial"/>
                <a:cs typeface="Arial"/>
              </a:rPr>
              <a:t>, identification of collaboration opportunities, contributing to a more coherent approach to climate-related information.</a:t>
            </a:r>
          </a:p>
          <a:p>
            <a:pPr marL="285750" indent="-285750">
              <a:buFont typeface="Arial" panose="020B0604020202020204" pitchFamily="34" charset="0"/>
              <a:buChar char="•"/>
            </a:pP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a:cs typeface="Arial"/>
              </a:rPr>
              <a:t>Participation on the UK Climate Analytical Group to collaborate across UK analysts working on net zero strategies and associated modelling and analysis.</a:t>
            </a:r>
          </a:p>
          <a:p>
            <a:pPr marL="285750" indent="-285750">
              <a:buFont typeface="Arial" panose="020B0604020202020204" pitchFamily="34" charset="0"/>
              <a:buChar char="•"/>
            </a:pPr>
            <a:endParaRPr lang="en-GB">
              <a:latin typeface="Calibri"/>
              <a:ea typeface="Calibri"/>
              <a:cs typeface="Calibri"/>
            </a:endParaRPr>
          </a:p>
        </p:txBody>
      </p:sp>
    </p:spTree>
    <p:extLst>
      <p:ext uri="{BB962C8B-B14F-4D97-AF65-F5344CB8AC3E}">
        <p14:creationId xmlns:p14="http://schemas.microsoft.com/office/powerpoint/2010/main" val="2951154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5CE3E-8DA1-CFEE-EEC4-B1CC7F73C21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AE47C7-B54D-31A8-5CA1-DE61C7B47AB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416" y="536"/>
            <a:ext cx="9144000" cy="6857464"/>
          </a:xfrm>
          <a:prstGeom prst="rect">
            <a:avLst/>
          </a:prstGeom>
        </p:spPr>
      </p:pic>
      <p:sp>
        <p:nvSpPr>
          <p:cNvPr id="3" name="Title 2">
            <a:extLst>
              <a:ext uri="{FF2B5EF4-FFF2-40B4-BE49-F238E27FC236}">
                <a16:creationId xmlns:a16="http://schemas.microsoft.com/office/drawing/2014/main" id="{FB4B014D-76CF-2692-FCF0-D1715268498C}"/>
              </a:ext>
            </a:extLst>
          </p:cNvPr>
          <p:cNvSpPr txBox="1">
            <a:spLocks noGrp="1"/>
          </p:cNvSpPr>
          <p:nvPr>
            <p:ph type="title" idx="4294967295"/>
          </p:nvPr>
        </p:nvSpPr>
        <p:spPr>
          <a:xfrm>
            <a:off x="1524000" y="743513"/>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Context and Overview (3)</a:t>
            </a:r>
          </a:p>
        </p:txBody>
      </p:sp>
      <p:sp>
        <p:nvSpPr>
          <p:cNvPr id="5" name="TextBox 4">
            <a:extLst>
              <a:ext uri="{FF2B5EF4-FFF2-40B4-BE49-F238E27FC236}">
                <a16:creationId xmlns:a16="http://schemas.microsoft.com/office/drawing/2014/main" id="{82423AB8-956A-BF90-A2F8-AD40587D9304}"/>
              </a:ext>
            </a:extLst>
          </p:cNvPr>
          <p:cNvSpPr txBox="1"/>
          <p:nvPr/>
        </p:nvSpPr>
        <p:spPr>
          <a:xfrm>
            <a:off x="1524000" y="1205178"/>
            <a:ext cx="5105400" cy="2308324"/>
          </a:xfrm>
          <a:prstGeom prst="rect">
            <a:avLst/>
          </a:prstGeom>
          <a:noFill/>
        </p:spPr>
        <p:txBody>
          <a:bodyPr wrap="square" rtlCol="0">
            <a:spAutoFit/>
          </a:bodyPr>
          <a:lstStyle/>
          <a:p>
            <a:r>
              <a:rPr lang="en-US">
                <a:latin typeface="Arial" panose="020B0604020202020204" pitchFamily="34" charset="0"/>
                <a:ea typeface="Calibri" panose="020F0502020204030204" pitchFamily="34" charset="0"/>
                <a:cs typeface="Arial" panose="020B0604020202020204" pitchFamily="34" charset="0"/>
              </a:rPr>
              <a:t>We provide statistics and produce analysis to support the Programme for Government.</a:t>
            </a:r>
            <a:r>
              <a:rPr lang="en-US" b="1">
                <a:latin typeface="Arial" panose="020B0604020202020204" pitchFamily="34" charset="0"/>
                <a:ea typeface="Calibri" panose="020F0502020204030204" pitchFamily="34" charset="0"/>
                <a:cs typeface="Arial" panose="020B0604020202020204" pitchFamily="34" charset="0"/>
              </a:rPr>
              <a:t> </a:t>
            </a:r>
          </a:p>
          <a:p>
            <a:endParaRPr lang="en-GB">
              <a:latin typeface="Arial" panose="020B0604020202020204" pitchFamily="34" charset="0"/>
              <a:ea typeface="Calibri" panose="020F0502020204030204" pitchFamily="34" charset="0"/>
              <a:cs typeface="Arial" panose="020B0604020202020204" pitchFamily="34" charset="0"/>
            </a:endParaRPr>
          </a:p>
          <a:p>
            <a:r>
              <a:rPr lang="en-GB">
                <a:latin typeface="Arial" panose="020B0604020202020204" pitchFamily="34" charset="0"/>
                <a:ea typeface="Calibri" panose="020F0502020204030204" pitchFamily="34" charset="0"/>
                <a:cs typeface="Arial" panose="020B0604020202020204" pitchFamily="34" charset="0"/>
              </a:rPr>
              <a:t>We publish indicators on the </a:t>
            </a:r>
            <a:r>
              <a:rPr lang="en-GB" err="1">
                <a:hlinkClick r:id="rId4"/>
              </a:rPr>
              <a:t>PfG</a:t>
            </a:r>
            <a:r>
              <a:rPr lang="en-GB">
                <a:hlinkClick r:id="rId4"/>
              </a:rPr>
              <a:t> Wellbeing Framework</a:t>
            </a:r>
            <a:r>
              <a:rPr lang="en-GB">
                <a:latin typeface="Arial" panose="020B0604020202020204" pitchFamily="34" charset="0"/>
                <a:ea typeface="Calibri" panose="020F0502020204030204" pitchFamily="34" charset="0"/>
                <a:cs typeface="Arial" panose="020B0604020202020204" pitchFamily="34" charset="0"/>
              </a:rPr>
              <a:t> to help monitor progress towards </a:t>
            </a:r>
            <a:r>
              <a:rPr lang="en-GB" err="1">
                <a:latin typeface="Arial" panose="020B0604020202020204" pitchFamily="34" charset="0"/>
                <a:ea typeface="Calibri" panose="020F0502020204030204" pitchFamily="34" charset="0"/>
                <a:cs typeface="Arial" panose="020B0604020202020204" pitchFamily="34" charset="0"/>
              </a:rPr>
              <a:t>PfG</a:t>
            </a:r>
            <a:r>
              <a:rPr lang="en-GB">
                <a:latin typeface="Arial" panose="020B0604020202020204" pitchFamily="34" charset="0"/>
                <a:ea typeface="Calibri" panose="020F0502020204030204" pitchFamily="34" charset="0"/>
                <a:cs typeface="Arial" panose="020B0604020202020204" pitchFamily="34" charset="0"/>
              </a:rPr>
              <a:t> commitments. </a:t>
            </a:r>
          </a:p>
          <a:p>
            <a:endParaRPr lang="en-US">
              <a:latin typeface="Arial" panose="020B0604020202020204" pitchFamily="34" charset="0"/>
              <a:ea typeface="Calibri" panose="020F0502020204030204" pitchFamily="34" charset="0"/>
              <a:cs typeface="Arial" panose="020B0604020202020204" pitchFamily="34" charset="0"/>
            </a:endParaRPr>
          </a:p>
          <a:p>
            <a:endParaRPr lang="en-US"/>
          </a:p>
        </p:txBody>
      </p:sp>
      <p:pic>
        <p:nvPicPr>
          <p:cNvPr id="7" name="Picture 6" descr="List of 9 Programme for Government commitments">
            <a:extLst>
              <a:ext uri="{FF2B5EF4-FFF2-40B4-BE49-F238E27FC236}">
                <a16:creationId xmlns:a16="http://schemas.microsoft.com/office/drawing/2014/main" id="{D7F2F9F9-3DDB-CF43-63C2-6934CBC42369}"/>
              </a:ext>
            </a:extLst>
          </p:cNvPr>
          <p:cNvPicPr>
            <a:picLocks noChangeAspect="1"/>
          </p:cNvPicPr>
          <p:nvPr/>
        </p:nvPicPr>
        <p:blipFill>
          <a:blip r:embed="rId5"/>
          <a:stretch>
            <a:fillRect/>
          </a:stretch>
        </p:blipFill>
        <p:spPr>
          <a:xfrm>
            <a:off x="1423416" y="2871485"/>
            <a:ext cx="5837946" cy="3258388"/>
          </a:xfrm>
          <a:prstGeom prst="rect">
            <a:avLst/>
          </a:prstGeom>
        </p:spPr>
      </p:pic>
      <p:pic>
        <p:nvPicPr>
          <p:cNvPr id="6" name="Picture 5">
            <a:extLst>
              <a:ext uri="{FF2B5EF4-FFF2-40B4-BE49-F238E27FC236}">
                <a16:creationId xmlns:a16="http://schemas.microsoft.com/office/drawing/2014/main" id="{7781C82C-C280-862D-81F9-C0E9ABC28D5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78763" y="1401704"/>
            <a:ext cx="3870936" cy="4728169"/>
          </a:xfrm>
          <a:prstGeom prst="rect">
            <a:avLst/>
          </a:prstGeom>
        </p:spPr>
      </p:pic>
    </p:spTree>
    <p:extLst>
      <p:ext uri="{BB962C8B-B14F-4D97-AF65-F5344CB8AC3E}">
        <p14:creationId xmlns:p14="http://schemas.microsoft.com/office/powerpoint/2010/main" val="2962291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EAC4E-A6C0-E937-3002-73AEBBBC87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AD77CF4-3D63-FBD3-27B7-308FAC3D709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416" y="536"/>
            <a:ext cx="9144000" cy="6857464"/>
          </a:xfrm>
          <a:prstGeom prst="rect">
            <a:avLst/>
          </a:prstGeom>
        </p:spPr>
      </p:pic>
      <p:sp>
        <p:nvSpPr>
          <p:cNvPr id="3" name="Title 2">
            <a:extLst>
              <a:ext uri="{FF2B5EF4-FFF2-40B4-BE49-F238E27FC236}">
                <a16:creationId xmlns:a16="http://schemas.microsoft.com/office/drawing/2014/main" id="{D9BEB30E-4AC1-7CF6-9817-78F332E02E6A}"/>
              </a:ext>
            </a:extLst>
          </p:cNvPr>
          <p:cNvSpPr txBox="1">
            <a:spLocks noGrp="1"/>
          </p:cNvSpPr>
          <p:nvPr>
            <p:ph type="title" idx="4294967295"/>
          </p:nvPr>
        </p:nvSpPr>
        <p:spPr>
          <a:xfrm>
            <a:off x="1524000" y="940039"/>
            <a:ext cx="66486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Context and Overview (4)</a:t>
            </a:r>
          </a:p>
        </p:txBody>
      </p:sp>
      <p:sp>
        <p:nvSpPr>
          <p:cNvPr id="5" name="TextBox 4">
            <a:extLst>
              <a:ext uri="{FF2B5EF4-FFF2-40B4-BE49-F238E27FC236}">
                <a16:creationId xmlns:a16="http://schemas.microsoft.com/office/drawing/2014/main" id="{BDCA01E6-E526-0FC4-74B2-A8CC479F6BAF}"/>
              </a:ext>
            </a:extLst>
          </p:cNvPr>
          <p:cNvSpPr txBox="1"/>
          <p:nvPr/>
        </p:nvSpPr>
        <p:spPr>
          <a:xfrm>
            <a:off x="1524000" y="1401704"/>
            <a:ext cx="5105400" cy="3693319"/>
          </a:xfrm>
          <a:prstGeom prst="rect">
            <a:avLst/>
          </a:prstGeom>
          <a:noFill/>
        </p:spPr>
        <p:txBody>
          <a:bodyPr wrap="square" rtlCol="0">
            <a:spAutoFit/>
          </a:bodyPr>
          <a:lstStyle/>
          <a:p>
            <a:r>
              <a:rPr lang="en-US">
                <a:latin typeface="Arial" panose="020B0604020202020204" pitchFamily="34" charset="0"/>
                <a:ea typeface="Calibri" panose="020F0502020204030204" pitchFamily="34" charset="0"/>
                <a:cs typeface="Arial" panose="020B0604020202020204" pitchFamily="34" charset="0"/>
              </a:rPr>
              <a:t>We produce statistics, research and analysis to support policy making, </a:t>
            </a:r>
            <a:r>
              <a:rPr lang="en-US" err="1">
                <a:latin typeface="Arial" panose="020B0604020202020204" pitchFamily="34" charset="0"/>
                <a:ea typeface="Calibri" panose="020F0502020204030204" pitchFamily="34" charset="0"/>
                <a:cs typeface="Arial" panose="020B0604020202020204" pitchFamily="34" charset="0"/>
              </a:rPr>
              <a:t>programme</a:t>
            </a:r>
            <a:r>
              <a:rPr lang="en-US">
                <a:latin typeface="Arial" panose="020B0604020202020204" pitchFamily="34" charset="0"/>
                <a:ea typeface="Calibri" panose="020F0502020204030204" pitchFamily="34" charset="0"/>
                <a:cs typeface="Arial" panose="020B0604020202020204" pitchFamily="34" charset="0"/>
              </a:rPr>
              <a:t> delivery, monitoring and evaluation in DfE. </a:t>
            </a:r>
          </a:p>
          <a:p>
            <a:endParaRPr lang="en-US">
              <a:latin typeface="Arial" panose="020B0604020202020204" pitchFamily="34" charset="0"/>
              <a:ea typeface="Calibri" panose="020F0502020204030204" pitchFamily="34" charset="0"/>
              <a:cs typeface="Arial" panose="020B0604020202020204" pitchFamily="34" charset="0"/>
            </a:endParaRPr>
          </a:p>
          <a:p>
            <a:r>
              <a:rPr lang="en-US">
                <a:latin typeface="Arial" panose="020B0604020202020204" pitchFamily="34" charset="0"/>
                <a:ea typeface="Calibri" panose="020F0502020204030204" pitchFamily="34" charset="0"/>
                <a:cs typeface="Arial" panose="020B0604020202020204" pitchFamily="34" charset="0"/>
              </a:rPr>
              <a:t>Our work provides a robust evidence base for the Minister for the Economy’s Vision and for supporting metrics DfE’s Business Plan. </a:t>
            </a:r>
          </a:p>
          <a:p>
            <a:endParaRPr lang="en-US">
              <a:latin typeface="Arial" panose="020B0604020202020204" pitchFamily="34" charset="0"/>
              <a:ea typeface="Calibri" panose="020F0502020204030204" pitchFamily="34" charset="0"/>
              <a:cs typeface="Arial" panose="020B0604020202020204" pitchFamily="34" charset="0"/>
            </a:endParaRPr>
          </a:p>
          <a:p>
            <a:r>
              <a:rPr lang="en-US">
                <a:latin typeface="Arial" panose="020B0604020202020204" pitchFamily="34" charset="0"/>
                <a:ea typeface="Calibri" panose="020F0502020204030204" pitchFamily="34" charset="0"/>
                <a:cs typeface="Arial" panose="020B0604020202020204" pitchFamily="34" charset="0"/>
              </a:rPr>
              <a:t>The vision prioritizes:</a:t>
            </a:r>
          </a:p>
          <a:p>
            <a:r>
              <a:rPr lang="en-US">
                <a:latin typeface="Arial" panose="020B0604020202020204" pitchFamily="34" charset="0"/>
                <a:ea typeface="Calibri" panose="020F0502020204030204" pitchFamily="34" charset="0"/>
                <a:cs typeface="Arial" panose="020B0604020202020204" pitchFamily="34" charset="0"/>
              </a:rPr>
              <a:t>	Good Jobs</a:t>
            </a:r>
          </a:p>
          <a:p>
            <a:r>
              <a:rPr lang="en-US">
                <a:latin typeface="Arial" panose="020B0604020202020204" pitchFamily="34" charset="0"/>
                <a:ea typeface="Calibri" panose="020F0502020204030204" pitchFamily="34" charset="0"/>
                <a:cs typeface="Arial" panose="020B0604020202020204" pitchFamily="34" charset="0"/>
              </a:rPr>
              <a:t>	Productivity</a:t>
            </a:r>
          </a:p>
          <a:p>
            <a:r>
              <a:rPr lang="en-US">
                <a:latin typeface="Arial" panose="020B0604020202020204" pitchFamily="34" charset="0"/>
                <a:ea typeface="Calibri" panose="020F0502020204030204" pitchFamily="34" charset="0"/>
                <a:cs typeface="Arial" panose="020B0604020202020204" pitchFamily="34" charset="0"/>
              </a:rPr>
              <a:t>	Regional Balance</a:t>
            </a:r>
          </a:p>
          <a:p>
            <a:r>
              <a:rPr lang="en-US">
                <a:latin typeface="Arial" panose="020B0604020202020204" pitchFamily="34" charset="0"/>
                <a:ea typeface="Calibri" panose="020F0502020204030204" pitchFamily="34" charset="0"/>
                <a:cs typeface="Arial" panose="020B0604020202020204" pitchFamily="34" charset="0"/>
              </a:rPr>
              <a:t>	</a:t>
            </a:r>
            <a:r>
              <a:rPr lang="en-US" err="1">
                <a:latin typeface="Arial" panose="020B0604020202020204" pitchFamily="34" charset="0"/>
                <a:ea typeface="Calibri" panose="020F0502020204030204" pitchFamily="34" charset="0"/>
                <a:cs typeface="Arial" panose="020B0604020202020204" pitchFamily="34" charset="0"/>
              </a:rPr>
              <a:t>Decarbonisation</a:t>
            </a:r>
            <a:endParaRPr lang="en-US">
              <a:latin typeface="Arial" panose="020B0604020202020204" pitchFamily="34" charset="0"/>
              <a:ea typeface="Calibri" panose="020F050202020403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6B2D9AE-CADA-2884-C89F-D3FC57A5712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367731" y="1105572"/>
            <a:ext cx="3861101" cy="4892891"/>
          </a:xfrm>
          <a:prstGeom prst="rect">
            <a:avLst/>
          </a:prstGeom>
        </p:spPr>
      </p:pic>
    </p:spTree>
    <p:extLst>
      <p:ext uri="{BB962C8B-B14F-4D97-AF65-F5344CB8AC3E}">
        <p14:creationId xmlns:p14="http://schemas.microsoft.com/office/powerpoint/2010/main" val="2902236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2502E-C980-5572-7977-E967D10DF56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3A29156-D4D1-1E12-A07A-27FC4500E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416" y="536"/>
            <a:ext cx="9144000" cy="6857464"/>
          </a:xfrm>
          <a:prstGeom prst="rect">
            <a:avLst/>
          </a:prstGeom>
        </p:spPr>
      </p:pic>
      <p:sp>
        <p:nvSpPr>
          <p:cNvPr id="3" name="Title 2">
            <a:extLst>
              <a:ext uri="{FF2B5EF4-FFF2-40B4-BE49-F238E27FC236}">
                <a16:creationId xmlns:a16="http://schemas.microsoft.com/office/drawing/2014/main" id="{26BA04FD-AE54-0749-8EF1-8E3741F6F994}"/>
              </a:ext>
            </a:extLst>
          </p:cNvPr>
          <p:cNvSpPr txBox="1">
            <a:spLocks noGrp="1"/>
          </p:cNvSpPr>
          <p:nvPr>
            <p:ph type="title" idx="4294967295"/>
          </p:nvPr>
        </p:nvSpPr>
        <p:spPr>
          <a:xfrm>
            <a:off x="1524000" y="940039"/>
            <a:ext cx="8904718"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Post-16 Skills and Education Statistics Work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DC9031D0-945E-FBB6-0780-16EF1C880ED0}"/>
              </a:ext>
            </a:extLst>
          </p:cNvPr>
          <p:cNvSpPr txBox="1"/>
          <p:nvPr/>
        </p:nvSpPr>
        <p:spPr>
          <a:xfrm>
            <a:off x="1524000" y="1472270"/>
            <a:ext cx="9393936" cy="3416320"/>
          </a:xfrm>
          <a:prstGeom prst="rect">
            <a:avLst/>
          </a:prstGeom>
          <a:noFill/>
        </p:spPr>
        <p:txBody>
          <a:bodyPr wrap="square" rtlCol="0">
            <a:spAutoFit/>
          </a:bodyPr>
          <a:lstStyle/>
          <a:p>
            <a:r>
              <a:rPr lang="en-US">
                <a:latin typeface="Arial" panose="020B0604020202020204" pitchFamily="34" charset="0"/>
                <a:ea typeface="Calibri" panose="020F0502020204030204" pitchFamily="34" charset="0"/>
              </a:rPr>
              <a:t>Our </a:t>
            </a:r>
            <a:r>
              <a:rPr lang="en-US">
                <a:latin typeface="Arial" panose="020B0604020202020204" pitchFamily="34" charset="0"/>
                <a:ea typeface="Calibri" panose="020F0502020204030204" pitchFamily="34" charset="0"/>
                <a:hlinkClick r:id="rId4"/>
              </a:rPr>
              <a:t>publication schedule </a:t>
            </a:r>
            <a:r>
              <a:rPr lang="en-US">
                <a:latin typeface="Arial" panose="020B0604020202020204" pitchFamily="34" charset="0"/>
                <a:ea typeface="Calibri" panose="020F0502020204030204" pitchFamily="34" charset="0"/>
              </a:rPr>
              <a:t>sets out the dates we publish our bulletins on the DfE website. This is the most visible part of our workplan.</a:t>
            </a:r>
          </a:p>
          <a:p>
            <a:endParaRPr lang="en-US">
              <a:latin typeface="Arial" panose="020B0604020202020204" pitchFamily="34" charset="0"/>
              <a:ea typeface="Calibri" panose="020F0502020204030204" pitchFamily="34" charset="0"/>
            </a:endParaRPr>
          </a:p>
          <a:p>
            <a:r>
              <a:rPr lang="en-US">
                <a:latin typeface="Arial" panose="020B0604020202020204" pitchFamily="34" charset="0"/>
                <a:ea typeface="Calibri" panose="020F0502020204030204" pitchFamily="34" charset="0"/>
              </a:rPr>
              <a:t>We work on areas that underpin the production of high-quality statistics too. This includes actions we take to produce our statistics more efficiently. In 2026/27 we will improve our methods to increase efficiency, continue to review the content and format of our outputs as well as extending analysis of UK sources of information.</a:t>
            </a:r>
          </a:p>
          <a:p>
            <a:endParaRPr lang="en-US">
              <a:latin typeface="Arial" panose="020B0604020202020204" pitchFamily="34" charset="0"/>
              <a:ea typeface="Calibri" panose="020F0502020204030204" pitchFamily="34" charset="0"/>
            </a:endParaRPr>
          </a:p>
          <a:p>
            <a:r>
              <a:rPr lang="en-US">
                <a:latin typeface="Arial" panose="020B0604020202020204" pitchFamily="34" charset="0"/>
                <a:ea typeface="Calibri" panose="020F0502020204030204" pitchFamily="34" charset="0"/>
              </a:rPr>
              <a:t>Our workplan on the following slides provides an overview of our teams and publications and details the areas we are developing in 2026/27. The slides are arranged by the strategic enablers in NISRA’s corporate plan. </a:t>
            </a:r>
          </a:p>
          <a:p>
            <a:endParaRPr lang="en-US">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357655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5A875-E575-1FB7-D464-32E489D1742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BF717E5-F74A-4608-CE7F-2D019417C39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A9B4C313-F60C-90E1-93AD-2A0DCDC464B2}"/>
              </a:ext>
            </a:extLst>
          </p:cNvPr>
          <p:cNvSpPr txBox="1">
            <a:spLocks noGrp="1"/>
          </p:cNvSpPr>
          <p:nvPr>
            <p:ph type="title" idx="4294967295"/>
          </p:nvPr>
        </p:nvSpPr>
        <p:spPr>
          <a:xfrm>
            <a:off x="1419606" y="901483"/>
            <a:ext cx="831413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Engaged Ambitious Skilled People</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2A902DD2-64BA-1318-91AC-C3125125D6EC}"/>
              </a:ext>
            </a:extLst>
          </p:cNvPr>
          <p:cNvSpPr txBox="1"/>
          <p:nvPr/>
        </p:nvSpPr>
        <p:spPr>
          <a:xfrm>
            <a:off x="1419606" y="1501214"/>
            <a:ext cx="9507474" cy="2308324"/>
          </a:xfrm>
          <a:prstGeom prst="rect">
            <a:avLst/>
          </a:prstGeom>
          <a:noFill/>
        </p:spPr>
        <p:txBody>
          <a:bodyPr wrap="square">
            <a:spAutoFit/>
          </a:bodyPr>
          <a:lstStyle/>
          <a:p>
            <a:r>
              <a:rPr lang="en-US">
                <a:latin typeface="Arial" panose="020B0604020202020204" pitchFamily="34" charset="0"/>
                <a:ea typeface="Calibri" panose="020F0502020204030204" pitchFamily="34" charset="0"/>
              </a:rPr>
              <a:t>Post-16 skills and education statistics are produced by three teams in DfE. Each team is led by a Principal Statistician.</a:t>
            </a:r>
          </a:p>
          <a:p>
            <a:pPr marL="342900" indent="-342900">
              <a:buFont typeface="Arial" panose="020B0604020202020204" pitchFamily="34" charset="0"/>
              <a:buChar char="•"/>
            </a:pPr>
            <a:endParaRPr lang="en-US">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rPr>
              <a:t>Higher Education Sector Statistics and Research – Carole-Ann McKay</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rPr>
              <a:t>Further Education Sector Statistics and Research – Brian French</a:t>
            </a:r>
          </a:p>
          <a:p>
            <a:pPr marL="342900" indent="-342900">
              <a:buFont typeface="Arial" panose="020B0604020202020204" pitchFamily="34" charset="0"/>
              <a:buChar char="•"/>
            </a:pPr>
            <a:r>
              <a:rPr lang="en-US">
                <a:latin typeface="Arial" panose="020B0604020202020204" pitchFamily="34" charset="0"/>
                <a:ea typeface="Calibri" panose="020F0502020204030204" pitchFamily="34" charset="0"/>
              </a:rPr>
              <a:t>Youth Training Statistics and Research – Jamie Stainer</a:t>
            </a:r>
          </a:p>
          <a:p>
            <a:pPr marL="342900" indent="-342900">
              <a:buFont typeface="Arial" panose="020B0604020202020204" pitchFamily="34" charset="0"/>
              <a:buChar char="•"/>
            </a:pPr>
            <a:endParaRPr lang="en-US">
              <a:latin typeface="Arial" panose="020B0604020202020204" pitchFamily="34" charset="0"/>
              <a:ea typeface="Calibri" panose="020F0502020204030204" pitchFamily="34" charset="0"/>
              <a:cs typeface="Arial" panose="020B0604020202020204" pitchFamily="34" charset="0"/>
            </a:endParaRPr>
          </a:p>
          <a:p>
            <a:r>
              <a:rPr lang="en-US">
                <a:latin typeface="Arial" panose="020B0604020202020204" pitchFamily="34" charset="0"/>
                <a:ea typeface="Calibri" panose="020F0502020204030204" pitchFamily="34" charset="0"/>
                <a:cs typeface="Arial" panose="020B0604020202020204" pitchFamily="34" charset="0"/>
              </a:rPr>
              <a:t>The lead statistician in DfE is Cathryn Blair, Senior Principal Statistician. </a:t>
            </a:r>
          </a:p>
        </p:txBody>
      </p:sp>
    </p:spTree>
    <p:extLst>
      <p:ext uri="{BB962C8B-B14F-4D97-AF65-F5344CB8AC3E}">
        <p14:creationId xmlns:p14="http://schemas.microsoft.com/office/powerpoint/2010/main" val="2110466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BABFA-9A90-986E-758C-17329CD3786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6C2389-E2C7-224C-14D9-23FB419CCA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04" y="0"/>
            <a:ext cx="9144000" cy="6857464"/>
          </a:xfrm>
          <a:prstGeom prst="rect">
            <a:avLst/>
          </a:prstGeom>
        </p:spPr>
      </p:pic>
      <p:sp>
        <p:nvSpPr>
          <p:cNvPr id="3" name="Title 2">
            <a:extLst>
              <a:ext uri="{FF2B5EF4-FFF2-40B4-BE49-F238E27FC236}">
                <a16:creationId xmlns:a16="http://schemas.microsoft.com/office/drawing/2014/main" id="{FA44DA26-AC02-15AD-A671-433A03B466B0}"/>
              </a:ext>
            </a:extLst>
          </p:cNvPr>
          <p:cNvSpPr txBox="1">
            <a:spLocks noGrp="1"/>
          </p:cNvSpPr>
          <p:nvPr>
            <p:ph type="title" idx="4294967295"/>
          </p:nvPr>
        </p:nvSpPr>
        <p:spPr>
          <a:xfrm>
            <a:off x="1552804" y="863834"/>
            <a:ext cx="831413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Higher Education Sector Statistics and Research Team</a:t>
            </a:r>
            <a:endParaRPr kumimoji="0" lang="en-GB" sz="24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Diagram 1" descr="Overview of team structure. One principal statistician, two deputy principal statisticians and four assistant statisticians">
            <a:extLst>
              <a:ext uri="{FF2B5EF4-FFF2-40B4-BE49-F238E27FC236}">
                <a16:creationId xmlns:a16="http://schemas.microsoft.com/office/drawing/2014/main" id="{29A4ED71-5FB3-F147-A35B-53D047452DA7}"/>
              </a:ext>
            </a:extLst>
          </p:cNvPr>
          <p:cNvGraphicFramePr/>
          <p:nvPr/>
        </p:nvGraphicFramePr>
        <p:xfrm>
          <a:off x="2187019" y="1094667"/>
          <a:ext cx="7875571" cy="4889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D5B639C8-4985-9423-8CEB-2AD3FA42194C}"/>
              </a:ext>
            </a:extLst>
          </p:cNvPr>
          <p:cNvSpPr txBox="1"/>
          <p:nvPr/>
        </p:nvSpPr>
        <p:spPr>
          <a:xfrm>
            <a:off x="2187019" y="5739045"/>
            <a:ext cx="3908981" cy="369332"/>
          </a:xfrm>
          <a:prstGeom prst="rect">
            <a:avLst/>
          </a:prstGeom>
          <a:noFill/>
        </p:spPr>
        <p:txBody>
          <a:bodyPr wrap="square" rtlCol="0">
            <a:spAutoFit/>
          </a:bodyPr>
          <a:lstStyle/>
          <a:p>
            <a:r>
              <a:rPr lang="en-US"/>
              <a:t>Surveys and Widening Participation</a:t>
            </a:r>
            <a:endParaRPr lang="en-GB"/>
          </a:p>
        </p:txBody>
      </p:sp>
      <p:sp>
        <p:nvSpPr>
          <p:cNvPr id="6" name="TextBox 5">
            <a:extLst>
              <a:ext uri="{FF2B5EF4-FFF2-40B4-BE49-F238E27FC236}">
                <a16:creationId xmlns:a16="http://schemas.microsoft.com/office/drawing/2014/main" id="{87CDF689-7D48-64D6-641C-52F00BBF5728}"/>
              </a:ext>
            </a:extLst>
          </p:cNvPr>
          <p:cNvSpPr txBox="1"/>
          <p:nvPr/>
        </p:nvSpPr>
        <p:spPr>
          <a:xfrm>
            <a:off x="6904873" y="5763333"/>
            <a:ext cx="3638746" cy="369332"/>
          </a:xfrm>
          <a:prstGeom prst="rect">
            <a:avLst/>
          </a:prstGeom>
          <a:noFill/>
        </p:spPr>
        <p:txBody>
          <a:bodyPr wrap="square" rtlCol="0">
            <a:spAutoFit/>
          </a:bodyPr>
          <a:lstStyle/>
          <a:p>
            <a:r>
              <a:rPr lang="en-US"/>
              <a:t>HE Statistics and HEI Support</a:t>
            </a:r>
            <a:endParaRPr lang="en-GB"/>
          </a:p>
        </p:txBody>
      </p:sp>
    </p:spTree>
    <p:extLst>
      <p:ext uri="{BB962C8B-B14F-4D97-AF65-F5344CB8AC3E}">
        <p14:creationId xmlns:p14="http://schemas.microsoft.com/office/powerpoint/2010/main" val="1589540109"/>
      </p:ext>
    </p:extLst>
  </p:cSld>
  <p:clrMapOvr>
    <a:masterClrMapping/>
  </p:clrMapOvr>
</p:sld>
</file>

<file path=ppt/theme/theme1.xml><?xml version="1.0" encoding="utf-8"?>
<a:theme xmlns:a="http://schemas.openxmlformats.org/drawingml/2006/main" name="Invest NI_Cover Slide no imag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vest NI_Title slides_Corporate blu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ini_default_created_by xmlns="1a3e8857-dc64-4ebc-a792-285a74b64f01">Ciara Madden</ini_default_created_by>
    <Intapp_From xmlns="1a3e8857-dc64-4ebc-a792-285a74b64f01" xsi:nil="true"/>
    <Intapp_DateReceived xmlns="1a3e8857-dc64-4ebc-a792-285a74b64f01" xsi:nil="true"/>
    <_dlc_DocId xmlns="fcc5a18c-d7a4-4284-9919-fbd381f62eae">TSWVX2FHMKKF-1949648731-791</_dlc_DocId>
    <_dlc_DocIdUrl xmlns="fcc5a18c-d7a4-4284-9919-fbd381f62eae">
      <Url>https://investni.sharepoint.com/sites/CommHub/_layouts/15/DocIdRedir.aspx?ID=TSWVX2FHMKKF-1949648731-791</Url>
      <Description>TSWVX2FHMKKF-1949648731-791</Description>
    </_dlc_DocIdUrl>
    <meridio_created_by xmlns="1a3e8857-dc64-4ebc-a792-285a74b64f0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INI Corporate Document" ma:contentTypeID="0x010100EDFE3A973432B34083CFD01F0DFDAA9B004579C99AC029914EA2179869C497DF76" ma:contentTypeVersion="7" ma:contentTypeDescription="Content Type for Corporate Sites" ma:contentTypeScope="" ma:versionID="dcc36714ec127776c7266adbf5b6b077">
  <xsd:schema xmlns:xsd="http://www.w3.org/2001/XMLSchema" xmlns:xs="http://www.w3.org/2001/XMLSchema" xmlns:p="http://schemas.microsoft.com/office/2006/metadata/properties" xmlns:ns2="1a3e8857-dc64-4ebc-a792-285a74b64f01" xmlns:ns3="fcc5a18c-d7a4-4284-9919-fbd381f62eae" targetNamespace="http://schemas.microsoft.com/office/2006/metadata/properties" ma:root="true" ma:fieldsID="3a663eca7518e435d2317891c6ad8127" ns2:_="" ns3:_="">
    <xsd:import namespace="1a3e8857-dc64-4ebc-a792-285a74b64f01"/>
    <xsd:import namespace="fcc5a18c-d7a4-4284-9919-fbd381f62eae"/>
    <xsd:element name="properties">
      <xsd:complexType>
        <xsd:sequence>
          <xsd:element name="documentManagement">
            <xsd:complexType>
              <xsd:all>
                <xsd:element ref="ns2:ini_default_created_by" minOccurs="0"/>
                <xsd:element ref="ns2:meridio_created_by" minOccurs="0"/>
                <xsd:element ref="ns2:Intapp_From" minOccurs="0"/>
                <xsd:element ref="ns2:Intapp_DateReceived"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3e8857-dc64-4ebc-a792-285a74b64f01" elementFormDefault="qualified">
    <xsd:import namespace="http://schemas.microsoft.com/office/2006/documentManagement/types"/>
    <xsd:import namespace="http://schemas.microsoft.com/office/infopath/2007/PartnerControls"/>
    <xsd:element name="ini_default_created_by" ma:index="10" nillable="true" ma:displayName="Created By User Name" ma:default="ECM User" ma:description="Text field to default to the Created By user, for use in calculated From field" ma:internalName="ini_default_created_by">
      <xsd:simpleType>
        <xsd:restriction base="dms:Text">
          <xsd:maxLength value="255"/>
        </xsd:restriction>
      </xsd:simpleType>
    </xsd:element>
    <xsd:element name="meridio_created_by" ma:index="11" nillable="true" ma:displayName="Meridio Created By" ma:internalName="meridio_created_by" ma:readOnly="true">
      <xsd:simpleType>
        <xsd:restriction base="dms:Text"/>
      </xsd:simpleType>
    </xsd:element>
    <xsd:element name="Intapp_From" ma:index="12" nillable="true" ma:displayName="From" ma:internalName="Intapp_From">
      <xsd:simpleType>
        <xsd:restriction base="dms:Text">
          <xsd:maxLength value="255"/>
        </xsd:restriction>
      </xsd:simpleType>
    </xsd:element>
    <xsd:element name="Intapp_DateReceived" ma:index="13" nillable="true" ma:displayName="Date Received" ma:format="DateTime" ma:internalName="Intapp_DateReceiv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cc5a18c-d7a4-4284-9919-fbd381f62eae" elementFormDefault="qualified">
    <xsd:import namespace="http://schemas.microsoft.com/office/2006/documentManagement/types"/>
    <xsd:import namespace="http://schemas.microsoft.com/office/infopath/2007/PartnerControls"/>
    <xsd:element name="_dlc_DocId" ma:index="14" nillable="true" ma:displayName="Document ID Value" ma:description="The value of the document ID assigned to this item." ma:indexed="true" ma:internalName="_dlc_DocId" ma:readOnly="true">
      <xsd:simpleType>
        <xsd:restriction base="dms:Text"/>
      </xsd:simpleType>
    </xsd:element>
    <xsd:element name="_dlc_DocIdUrl" ma:index="1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e5ff7883-e9ad-47da-b7a9-b64fe1b1d849" ContentTypeId="0x010100EDFE3A973432B34083CFD01F0DFDAA9B"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63813A2-60AA-469D-A082-B5C573448080}">
  <ds:schemaRefs>
    <ds:schemaRef ds:uri="http://schemas.openxmlformats.org/package/2006/metadata/core-properties"/>
    <ds:schemaRef ds:uri="1a3e8857-dc64-4ebc-a792-285a74b64f01"/>
    <ds:schemaRef ds:uri="http://schemas.microsoft.com/office/infopath/2007/PartnerControls"/>
    <ds:schemaRef ds:uri="http://purl.org/dc/terms/"/>
    <ds:schemaRef ds:uri="http://schemas.microsoft.com/office/2006/documentManagement/types"/>
    <ds:schemaRef ds:uri="http://purl.org/dc/elements/1.1/"/>
    <ds:schemaRef ds:uri="fcc5a18c-d7a4-4284-9919-fbd381f62eae"/>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CED99CE-E0C0-4078-8662-16637430B020}">
  <ds:schemaRefs>
    <ds:schemaRef ds:uri="1a3e8857-dc64-4ebc-a792-285a74b64f01"/>
    <ds:schemaRef ds:uri="fcc5a18c-d7a4-4284-9919-fbd381f62e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877D001-638F-4883-A0DB-703253663E74}">
  <ds:schemaRefs>
    <ds:schemaRef ds:uri="Microsoft.SharePoint.Taxonomy.ContentTypeSync"/>
  </ds:schemaRefs>
</ds:datastoreItem>
</file>

<file path=customXml/itemProps4.xml><?xml version="1.0" encoding="utf-8"?>
<ds:datastoreItem xmlns:ds="http://schemas.openxmlformats.org/officeDocument/2006/customXml" ds:itemID="{FCFE9D64-8FA7-4AC7-B69A-2EA79A50CA09}">
  <ds:schemaRefs>
    <ds:schemaRef ds:uri="http://schemas.microsoft.com/sharepoint/v3/contenttype/forms"/>
  </ds:schemaRefs>
</ds:datastoreItem>
</file>

<file path=customXml/itemProps5.xml><?xml version="1.0" encoding="utf-8"?>
<ds:datastoreItem xmlns:ds="http://schemas.openxmlformats.org/officeDocument/2006/customXml" ds:itemID="{4765C4BD-2727-4E35-92B3-92696AFB2BFC}">
  <ds:schemaRefs>
    <ds:schemaRef ds:uri="http://schemas.microsoft.com/sharepoint/events"/>
  </ds:schemaRefs>
</ds:datastoreItem>
</file>

<file path=docMetadata/LabelInfo.xml><?xml version="1.0" encoding="utf-8"?>
<clbl:labelList xmlns:clbl="http://schemas.microsoft.com/office/2020/mipLabelMetadata">
  <clbl:label id="{e7a13aea-9437-4db7-a22b-cfaa4ce33b6e}" enabled="0" method="" siteId="{e7a13aea-9437-4db7-a22b-cfaa4ce33b6e}" removed="1"/>
</clbl:labelList>
</file>

<file path=docProps/app.xml><?xml version="1.0" encoding="utf-8"?>
<Properties xmlns="http://schemas.openxmlformats.org/officeDocument/2006/extended-properties" xmlns:vt="http://schemas.openxmlformats.org/officeDocument/2006/docPropsVTypes">
  <TotalTime>14</TotalTime>
  <Words>3254</Words>
  <Application>Microsoft Office PowerPoint</Application>
  <PresentationFormat>Widescreen</PresentationFormat>
  <Paragraphs>390</Paragraphs>
  <Slides>40</Slides>
  <Notes>35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40</vt:i4>
      </vt:variant>
    </vt:vector>
  </HeadingPairs>
  <TitlesOfParts>
    <vt:vector size="50" baseType="lpstr">
      <vt:lpstr>Aptos</vt:lpstr>
      <vt:lpstr>Aptos Display</vt:lpstr>
      <vt:lpstr>Arial</vt:lpstr>
      <vt:lpstr>Arial,Sans-Serif</vt:lpstr>
      <vt:lpstr>Calibri</vt:lpstr>
      <vt:lpstr>Courier New</vt:lpstr>
      <vt:lpstr>Wingdings</vt:lpstr>
      <vt:lpstr>Invest NI_Cover Slide no image</vt:lpstr>
      <vt:lpstr>Invest NI_Title slides_Corporate blue</vt:lpstr>
      <vt:lpstr>Office Theme</vt:lpstr>
      <vt:lpstr>Department for the Economy (DfE) Statistics Workplan 2026/27</vt:lpstr>
      <vt:lpstr>Contents Page</vt:lpstr>
      <vt:lpstr>Context and Overview</vt:lpstr>
      <vt:lpstr>Context and Overview (2)</vt:lpstr>
      <vt:lpstr>Context and Overview (3)</vt:lpstr>
      <vt:lpstr>Context and Overview (4)</vt:lpstr>
      <vt:lpstr>Post-16 Skills and Education Statistics Work Plan   </vt:lpstr>
      <vt:lpstr>Engaged Ambitious Skilled People</vt:lpstr>
      <vt:lpstr>Higher Education Sector Statistics and Research Team</vt:lpstr>
      <vt:lpstr>Our Annual Publications</vt:lpstr>
      <vt:lpstr>HE publication schedule</vt:lpstr>
      <vt:lpstr>Extending our analysis</vt:lpstr>
      <vt:lpstr>Further Education Sector Statistics and Research Team</vt:lpstr>
      <vt:lpstr>We provide a core  FE statistics service to DfE and its customers</vt:lpstr>
      <vt:lpstr>Further Education Sector Activity infographic</vt:lpstr>
      <vt:lpstr>Our Key Outputs – bulletins and tables</vt:lpstr>
      <vt:lpstr>Our Key Outputs - factsheets</vt:lpstr>
      <vt:lpstr>Youth Training and Apprenticeships Statistics and Research </vt:lpstr>
      <vt:lpstr>Official statistics outputs and analysis</vt:lpstr>
      <vt:lpstr>Strategic Data Assets</vt:lpstr>
      <vt:lpstr>Enabling Digital Infrastructure</vt:lpstr>
      <vt:lpstr>Key Stakeholders, Purposeful Partnerships and User-focused Dissemination </vt:lpstr>
      <vt:lpstr>List of Key Stakeholders</vt:lpstr>
      <vt:lpstr>We provide statistics, research and analysis to support the following divisions within Skills and Education Group in DfE</vt:lpstr>
      <vt:lpstr>User-focused dissemination</vt:lpstr>
      <vt:lpstr>Purposeful Partnerships</vt:lpstr>
      <vt:lpstr>Energy and Circular Economy Work Plan   </vt:lpstr>
      <vt:lpstr>Engaged Ambitious Skilled People</vt:lpstr>
      <vt:lpstr>Energy and Circular Economy Statistics and Research</vt:lpstr>
      <vt:lpstr>Regular outputs</vt:lpstr>
      <vt:lpstr>Key work area 2: Circular Economy</vt:lpstr>
      <vt:lpstr>Energy Intelligence Team - Statisticians </vt:lpstr>
      <vt:lpstr>Core Outputs </vt:lpstr>
      <vt:lpstr>Analysis and Evidence - 2026/27 Priorities</vt:lpstr>
      <vt:lpstr>Strategic Data Assets</vt:lpstr>
      <vt:lpstr>Enabling Digital Infrastructure</vt:lpstr>
      <vt:lpstr>Key Stakeholders, Purposeful Partnerships and User-focused Dissemination </vt:lpstr>
      <vt:lpstr>User-focused dissemination</vt:lpstr>
      <vt:lpstr>Electricity Consumption and Renewable Generation (ECRG) </vt:lpstr>
      <vt:lpstr>Purposeful Partnerships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Corbett</dc:creator>
  <cp:lastModifiedBy>Duffy, Michelle</cp:lastModifiedBy>
  <cp:revision>38</cp:revision>
  <dcterms:created xsi:type="dcterms:W3CDTF">2025-03-24T14:18:50Z</dcterms:created>
  <dcterms:modified xsi:type="dcterms:W3CDTF">2026-07-10T12:13:51Z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0x010100EDFE3A973432B34083CFD01F0DFDAA9B004579C99AC029914EA2179869C497DF76</vt:lpwstr>
  </property>
  <property fmtid="{D5CDD505-2E9C-101B-9397-08002B2CF9AE}" pid="3" name="_dlc_DocIdItemGuid">
    <vt:lpwstr>d646edee-6692-4c85-8523-f68c12a6a1a9</vt:lpwstr>
  </property>
  <property fmtid="{D5CDD505-2E9C-101B-9397-08002B2CF9AE}" pid="4" name="Order">
    <vt:r8>877500</vt:r8>
  </property>
  <property fmtid="{D5CDD505-2E9C-101B-9397-08002B2CF9AE}" pid="5" name="InternetMessageId">
    <vt:lpwstr/>
  </property>
  <property fmtid="{D5CDD505-2E9C-101B-9397-08002B2CF9AE}" pid="6" name="Intapp_BCC">
    <vt:lpwstr/>
  </property>
  <property fmtid="{D5CDD505-2E9C-101B-9397-08002B2CF9AE}" pid="7" name="xd_ProgID">
    <vt:lpwstr/>
  </property>
  <property fmtid="{D5CDD505-2E9C-101B-9397-08002B2CF9AE}" pid="8" name="meridio_author">
    <vt:lpwstr/>
  </property>
  <property fmtid="{D5CDD505-2E9C-101B-9397-08002B2CF9AE}" pid="9" name="meridio_id">
    <vt:lpwstr/>
  </property>
  <property fmtid="{D5CDD505-2E9C-101B-9397-08002B2CF9AE}" pid="10" name="Intapp_HasAttachments">
    <vt:bool>false</vt:bool>
  </property>
  <property fmtid="{D5CDD505-2E9C-101B-9397-08002B2CF9AE}" pid="11" name="ComplianceAssetId">
    <vt:lpwstr/>
  </property>
  <property fmtid="{D5CDD505-2E9C-101B-9397-08002B2CF9AE}" pid="12" name="TemplateUrl">
    <vt:lpwstr/>
  </property>
  <property fmtid="{D5CDD505-2E9C-101B-9397-08002B2CF9AE}" pid="13" name="Intapp_Subject">
    <vt:lpwstr/>
  </property>
  <property fmtid="{D5CDD505-2E9C-101B-9397-08002B2CF9AE}" pid="14" name="Intapp_ConversationIndex">
    <vt:lpwstr/>
  </property>
  <property fmtid="{D5CDD505-2E9C-101B-9397-08002B2CF9AE}" pid="15" name="case_id">
    <vt:lpwstr/>
  </property>
  <property fmtid="{D5CDD505-2E9C-101B-9397-08002B2CF9AE}" pid="16" name="meridio_modified_by">
    <vt:lpwstr/>
  </property>
  <property fmtid="{D5CDD505-2E9C-101B-9397-08002B2CF9AE}" pid="17" name="asset_id">
    <vt:lpwstr/>
  </property>
  <property fmtid="{D5CDD505-2E9C-101B-9397-08002B2CF9AE}" pid="18" name="customer_id">
    <vt:lpwstr/>
  </property>
  <property fmtid="{D5CDD505-2E9C-101B-9397-08002B2CF9AE}" pid="19" name="employee_id">
    <vt:lpwstr/>
  </property>
  <property fmtid="{D5CDD505-2E9C-101B-9397-08002B2CF9AE}" pid="20" name="meridio_title">
    <vt:lpwstr/>
  </property>
  <property fmtid="{D5CDD505-2E9C-101B-9397-08002B2CF9AE}" pid="21" name="Intapp_ConversationID">
    <vt:lpwstr/>
  </property>
  <property fmtid="{D5CDD505-2E9C-101B-9397-08002B2CF9AE}" pid="22" name="meridio_declared_by">
    <vt:lpwstr/>
  </property>
  <property fmtid="{D5CDD505-2E9C-101B-9397-08002B2CF9AE}" pid="23" name="programme_id">
    <vt:lpwstr/>
  </property>
  <property fmtid="{D5CDD505-2E9C-101B-9397-08002B2CF9AE}" pid="24" name="_ExtendedDescription">
    <vt:lpwstr/>
  </property>
  <property fmtid="{D5CDD505-2E9C-101B-9397-08002B2CF9AE}" pid="25" name="contract_id">
    <vt:lpwstr/>
  </property>
  <property fmtid="{D5CDD505-2E9C-101B-9397-08002B2CF9AE}" pid="26" name="TriggerFlowInfo">
    <vt:lpwstr/>
  </property>
  <property fmtid="{D5CDD505-2E9C-101B-9397-08002B2CF9AE}" pid="27" name="Intapp_ConversationTopic">
    <vt:lpwstr/>
  </property>
  <property fmtid="{D5CDD505-2E9C-101B-9397-08002B2CF9AE}" pid="28" name="Fingerprint">
    <vt:lpwstr/>
  </property>
  <property fmtid="{D5CDD505-2E9C-101B-9397-08002B2CF9AE}" pid="29" name="meridio_version_id">
    <vt:lpwstr/>
  </property>
  <property fmtid="{D5CDD505-2E9C-101B-9397-08002B2CF9AE}" pid="30" name="Intapp_CC">
    <vt:lpwstr/>
  </property>
  <property fmtid="{D5CDD505-2E9C-101B-9397-08002B2CF9AE}" pid="31" name="Intapp_To">
    <vt:lpwstr/>
  </property>
  <property fmtid="{D5CDD505-2E9C-101B-9397-08002B2CF9AE}" pid="32" name="xd_Signature">
    <vt:bool>false</vt:bool>
  </property>
</Properties>
</file>